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3" r:id="rId1"/>
  </p:sldMasterIdLst>
  <p:notesMasterIdLst>
    <p:notesMasterId r:id="rId30"/>
  </p:notesMasterIdLst>
  <p:sldIdLst>
    <p:sldId id="256" r:id="rId2"/>
    <p:sldId id="258" r:id="rId3"/>
    <p:sldId id="260" r:id="rId4"/>
    <p:sldId id="311" r:id="rId5"/>
    <p:sldId id="312" r:id="rId6"/>
    <p:sldId id="313" r:id="rId7"/>
    <p:sldId id="262" r:id="rId8"/>
    <p:sldId id="314" r:id="rId9"/>
    <p:sldId id="315" r:id="rId10"/>
    <p:sldId id="267" r:id="rId11"/>
    <p:sldId id="317" r:id="rId12"/>
    <p:sldId id="318" r:id="rId13"/>
    <p:sldId id="319" r:id="rId14"/>
    <p:sldId id="320" r:id="rId15"/>
    <p:sldId id="322" r:id="rId16"/>
    <p:sldId id="321" r:id="rId17"/>
    <p:sldId id="323" r:id="rId18"/>
    <p:sldId id="263" r:id="rId19"/>
    <p:sldId id="316" r:id="rId20"/>
    <p:sldId id="324" r:id="rId21"/>
    <p:sldId id="329" r:id="rId22"/>
    <p:sldId id="325" r:id="rId23"/>
    <p:sldId id="326" r:id="rId24"/>
    <p:sldId id="327" r:id="rId25"/>
    <p:sldId id="259" r:id="rId26"/>
    <p:sldId id="328" r:id="rId27"/>
    <p:sldId id="330" r:id="rId28"/>
    <p:sldId id="290" r:id="rId29"/>
  </p:sldIdLst>
  <p:sldSz cx="9144000" cy="5143500" type="screen16x9"/>
  <p:notesSz cx="6858000" cy="9144000"/>
  <p:embeddedFontLst>
    <p:embeddedFont>
      <p:font typeface="Anaheim" panose="020B0604020202020204" charset="0"/>
      <p:regular r:id="rId31"/>
      <p:bold r:id="rId32"/>
    </p:embeddedFont>
    <p:embeddedFont>
      <p:font typeface="Aptos Narrow" panose="020B0004020202020204" pitchFamily="34" charset="0"/>
      <p:regular r:id="rId33"/>
      <p:bold r:id="rId34"/>
      <p:italic r:id="rId35"/>
      <p:boldItalic r:id="rId36"/>
    </p:embeddedFont>
    <p:embeddedFont>
      <p:font typeface="Bebas Neue" panose="020B0606020202050201" pitchFamily="34" charset="0"/>
      <p:regular r:id="rId37"/>
    </p:embeddedFont>
    <p:embeddedFont>
      <p:font typeface="Hammersmith One" panose="02010703030501060504" pitchFamily="2" charset="0"/>
      <p:regular r:id="rId38"/>
    </p:embeddedFont>
    <p:embeddedFont>
      <p:font typeface="Nunito Light" pitchFamily="2" charset="0"/>
      <p:regular r:id="rId39"/>
      <p:italic r:id="rId40"/>
    </p:embeddedFont>
    <p:embeddedFont>
      <p:font typeface="Work Sans" pitchFamily="2" charset="0"/>
      <p:regular r:id="rId41"/>
      <p:bold r:id="rId42"/>
      <p:italic r:id="rId43"/>
      <p:boldItalic r:id="rId44"/>
    </p:embeddedFont>
    <p:embeddedFont>
      <p:font typeface="Work Sans Medium" pitchFamily="2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12F603-64A3-4BFA-8DB0-AEB9B3008EB5}">
  <a:tblStyle styleId="{EB12F603-64A3-4BFA-8DB0-AEB9B3008E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817C44-C423-4ADF-8EE9-AB63A9E4D8B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237574e5ce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237574e5ce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1B5261C1-F025-BF6A-9B9D-92D0BBFB9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8A57657A-2136-6F93-7029-8A36D5A717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80D0BB9C-B6A7-5E11-B8A0-F02961CE25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124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9A57EFEB-95BB-6BB1-A782-50C8C587A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5200E0C5-4953-4200-BFE0-66C4A853E0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CD4D59F3-C657-0653-2E1E-FC63BD768A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98777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DDFAD3FE-396B-3642-FF01-1A89BE19C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27AD2E36-DED4-8A82-A585-0E7A02EFC1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28DFB782-85A7-1DD0-4B7E-2ED13DD3BB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110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>
          <a:extLst>
            <a:ext uri="{FF2B5EF4-FFF2-40B4-BE49-F238E27FC236}">
              <a16:creationId xmlns:a16="http://schemas.microsoft.com/office/drawing/2014/main" id="{80102169-004F-4D80-9212-E68B4D4F2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54dda1946d_6_377:notes">
            <a:extLst>
              <a:ext uri="{FF2B5EF4-FFF2-40B4-BE49-F238E27FC236}">
                <a16:creationId xmlns:a16="http://schemas.microsoft.com/office/drawing/2014/main" id="{0201B8FE-C1BE-8442-68E6-E718C449AB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54dda1946d_6_377:notes">
            <a:extLst>
              <a:ext uri="{FF2B5EF4-FFF2-40B4-BE49-F238E27FC236}">
                <a16:creationId xmlns:a16="http://schemas.microsoft.com/office/drawing/2014/main" id="{0812B3F6-2F20-2311-3BB5-F7BD9B2776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1505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9CD292F1-AD65-9946-B8CA-9D3C5E471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D5DFF354-B463-AC3A-00A3-700286119D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B48CC107-212F-9CCA-F7BE-2EB48127EF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521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>
          <a:extLst>
            <a:ext uri="{FF2B5EF4-FFF2-40B4-BE49-F238E27FC236}">
              <a16:creationId xmlns:a16="http://schemas.microsoft.com/office/drawing/2014/main" id="{8D182323-9C91-2C67-D8FB-42AB6C4C2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54dda1946d_6_377:notes">
            <a:extLst>
              <a:ext uri="{FF2B5EF4-FFF2-40B4-BE49-F238E27FC236}">
                <a16:creationId xmlns:a16="http://schemas.microsoft.com/office/drawing/2014/main" id="{AE0535A8-ECC1-DA30-473A-F825F03CAF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54dda1946d_6_377:notes">
            <a:extLst>
              <a:ext uri="{FF2B5EF4-FFF2-40B4-BE49-F238E27FC236}">
                <a16:creationId xmlns:a16="http://schemas.microsoft.com/office/drawing/2014/main" id="{B5313437-6571-47FC-2D97-647F6F4098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904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0CA16BD4-42AC-FD0D-1EEF-34C8850C5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AE2094C4-226A-FDB4-7D6D-091F872A9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72F29277-FE7A-2B4D-5F84-97075D5DCC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416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>
          <a:extLst>
            <a:ext uri="{FF2B5EF4-FFF2-40B4-BE49-F238E27FC236}">
              <a16:creationId xmlns:a16="http://schemas.microsoft.com/office/drawing/2014/main" id="{A80B6600-2DE0-B1D0-27C0-9CF9591CD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54dda1946d_6_308:notes">
            <a:extLst>
              <a:ext uri="{FF2B5EF4-FFF2-40B4-BE49-F238E27FC236}">
                <a16:creationId xmlns:a16="http://schemas.microsoft.com/office/drawing/2014/main" id="{920DB327-14EC-D9CC-16C9-70AFCAF69B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54dda1946d_6_308:notes">
            <a:extLst>
              <a:ext uri="{FF2B5EF4-FFF2-40B4-BE49-F238E27FC236}">
                <a16:creationId xmlns:a16="http://schemas.microsoft.com/office/drawing/2014/main" id="{9437F804-64C2-8098-C266-A2C7B61949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01350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23E14A8B-D85B-6971-FEED-E905420A6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269917FB-4358-1CE3-972D-D4F842C203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65F27B0D-3E7E-8BFD-5659-E2352B2779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2624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D448ED85-6928-161E-8938-3795CB589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AE9C9AA6-5C72-6441-CA1E-2FC338AB55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02E51FDD-5D56-85E9-17B0-7CD342C695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3793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DCF47A26-0BD8-338D-6C1F-25415F7F6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2B207D97-B1EC-19AD-2885-A0EA733B39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9C686FC7-70FF-0A21-D24E-2E880A00CD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9531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CF98D191-CD54-8E66-1DB0-80BE5A629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EAF15C51-7E82-8942-0A0A-093F308230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0C2F7096-4FBA-2084-BF80-A77C10E831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2264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0BB30ECA-810F-9188-0C76-2A39D6B1F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F55375E3-9589-5B1D-01D7-CD5714B239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FEA78520-698B-4017-3DDF-6AB97A33A6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14828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E401CC0E-DC85-29CE-8D45-6E00D4780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E7556F2A-2361-8BE2-5738-43D0DA5828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A078EA8E-9159-D1BC-6502-BA4B618BE2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2555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71ED8DF5-F8E4-0D9D-9202-B693A4455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6E1188FC-1DAB-A07B-D9AB-3AAC5A0987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703B9EFF-0A64-3DEB-663A-D88BB8E8C7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82323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" name="Google Shape;190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58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>
          <a:extLst>
            <a:ext uri="{FF2B5EF4-FFF2-40B4-BE49-F238E27FC236}">
              <a16:creationId xmlns:a16="http://schemas.microsoft.com/office/drawing/2014/main" id="{C208AAAB-2601-4167-ACE8-F3F7A7B6B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54dda1946d_6_308:notes">
            <a:extLst>
              <a:ext uri="{FF2B5EF4-FFF2-40B4-BE49-F238E27FC236}">
                <a16:creationId xmlns:a16="http://schemas.microsoft.com/office/drawing/2014/main" id="{012AEE28-BEC3-9C9F-A5F2-92559B04B9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54dda1946d_6_308:notes">
            <a:extLst>
              <a:ext uri="{FF2B5EF4-FFF2-40B4-BE49-F238E27FC236}">
                <a16:creationId xmlns:a16="http://schemas.microsoft.com/office/drawing/2014/main" id="{29CBD897-D6D2-46D2-A29B-E48B6EE4D7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01536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>
          <a:extLst>
            <a:ext uri="{FF2B5EF4-FFF2-40B4-BE49-F238E27FC236}">
              <a16:creationId xmlns:a16="http://schemas.microsoft.com/office/drawing/2014/main" id="{8318D135-FB60-EC45-2F51-28F24E57D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54dda1946d_6_322:notes">
            <a:extLst>
              <a:ext uri="{FF2B5EF4-FFF2-40B4-BE49-F238E27FC236}">
                <a16:creationId xmlns:a16="http://schemas.microsoft.com/office/drawing/2014/main" id="{EF1589B8-6160-3F14-9883-845354AB73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54dda1946d_6_322:notes">
            <a:extLst>
              <a:ext uri="{FF2B5EF4-FFF2-40B4-BE49-F238E27FC236}">
                <a16:creationId xmlns:a16="http://schemas.microsoft.com/office/drawing/2014/main" id="{82A34975-5A3B-B951-EFF8-26398D400B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9903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>
          <a:extLst>
            <a:ext uri="{FF2B5EF4-FFF2-40B4-BE49-F238E27FC236}">
              <a16:creationId xmlns:a16="http://schemas.microsoft.com/office/drawing/2014/main" id="{AEA0C31A-3903-0D14-342D-92DF397A1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54dda1946d_6_308:notes">
            <a:extLst>
              <a:ext uri="{FF2B5EF4-FFF2-40B4-BE49-F238E27FC236}">
                <a16:creationId xmlns:a16="http://schemas.microsoft.com/office/drawing/2014/main" id="{1B7E52A1-A184-C76A-D06C-4F7A7AD942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54dda1946d_6_308:notes">
            <a:extLst>
              <a:ext uri="{FF2B5EF4-FFF2-40B4-BE49-F238E27FC236}">
                <a16:creationId xmlns:a16="http://schemas.microsoft.com/office/drawing/2014/main" id="{F742DCB9-F457-E3D0-690F-1180C9D0DC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6033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5499000" y="0"/>
            <a:ext cx="3645000" cy="4713012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87634" y="1308150"/>
            <a:ext cx="4468500" cy="20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70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87634" y="3359550"/>
            <a:ext cx="4468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Work Sans Medium"/>
              <a:buNone/>
              <a:defRPr sz="1600">
                <a:solidFill>
                  <a:schemeClr val="accent5"/>
                </a:solidFill>
                <a:highlight>
                  <a:schemeClr val="dk1"/>
                </a:highlight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7200044">
            <a:off x="-264333" y="824484"/>
            <a:ext cx="564713" cy="1552741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8255273">
            <a:off x="31861" y="1055287"/>
            <a:ext cx="240557" cy="661438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9867" y="1828011"/>
            <a:ext cx="444137" cy="1674714"/>
            <a:chOff x="5125850" y="1232003"/>
            <a:chExt cx="249375" cy="940322"/>
          </a:xfrm>
        </p:grpSpPr>
        <p:sp>
          <p:nvSpPr>
            <p:cNvPr id="15" name="Google Shape;15;p2"/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172127" y="1232003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303756" y="1643836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291366" y="1294408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-386775" y="-305325"/>
            <a:ext cx="1257420" cy="1413153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2"/>
          <p:cNvGrpSpPr/>
          <p:nvPr/>
        </p:nvGrpSpPr>
        <p:grpSpPr>
          <a:xfrm rot="-718914">
            <a:off x="-134249" y="4066241"/>
            <a:ext cx="1089710" cy="1942399"/>
            <a:chOff x="5526400" y="956750"/>
            <a:chExt cx="1089725" cy="1942425"/>
          </a:xfrm>
        </p:grpSpPr>
        <p:sp>
          <p:nvSpPr>
            <p:cNvPr id="26" name="Google Shape;26;p2"/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 rot="-8100000" flipH="1">
            <a:off x="7894538" y="3616401"/>
            <a:ext cx="1233447" cy="1853062"/>
            <a:chOff x="3852150" y="898100"/>
            <a:chExt cx="463925" cy="696975"/>
          </a:xfrm>
        </p:grpSpPr>
        <p:sp>
          <p:nvSpPr>
            <p:cNvPr id="32" name="Google Shape;32;p2"/>
            <p:cNvSpPr/>
            <p:nvPr/>
          </p:nvSpPr>
          <p:spPr>
            <a:xfrm>
              <a:off x="3971025" y="1040050"/>
              <a:ext cx="191025" cy="555025"/>
            </a:xfrm>
            <a:custGeom>
              <a:avLst/>
              <a:gdLst/>
              <a:ahLst/>
              <a:cxnLst/>
              <a:rect l="l" t="t" r="r" b="b"/>
              <a:pathLst>
                <a:path w="7641" h="22201" extrusionOk="0">
                  <a:moveTo>
                    <a:pt x="149" y="1"/>
                  </a:moveTo>
                  <a:cubicBezTo>
                    <a:pt x="72" y="1"/>
                    <a:pt x="0" y="50"/>
                    <a:pt x="9" y="151"/>
                  </a:cubicBezTo>
                  <a:cubicBezTo>
                    <a:pt x="161" y="2221"/>
                    <a:pt x="455" y="4282"/>
                    <a:pt x="857" y="6316"/>
                  </a:cubicBezTo>
                  <a:cubicBezTo>
                    <a:pt x="1258" y="8350"/>
                    <a:pt x="1776" y="10348"/>
                    <a:pt x="2382" y="12319"/>
                  </a:cubicBezTo>
                  <a:cubicBezTo>
                    <a:pt x="2891" y="13997"/>
                    <a:pt x="3444" y="15674"/>
                    <a:pt x="4113" y="17288"/>
                  </a:cubicBezTo>
                  <a:cubicBezTo>
                    <a:pt x="4505" y="18216"/>
                    <a:pt x="4943" y="19126"/>
                    <a:pt x="5513" y="19965"/>
                  </a:cubicBezTo>
                  <a:cubicBezTo>
                    <a:pt x="5986" y="20652"/>
                    <a:pt x="6548" y="21267"/>
                    <a:pt x="7093" y="21892"/>
                  </a:cubicBezTo>
                  <a:cubicBezTo>
                    <a:pt x="7173" y="21981"/>
                    <a:pt x="7244" y="22061"/>
                    <a:pt x="7324" y="22150"/>
                  </a:cubicBezTo>
                  <a:cubicBezTo>
                    <a:pt x="7354" y="22186"/>
                    <a:pt x="7389" y="22201"/>
                    <a:pt x="7423" y="22201"/>
                  </a:cubicBezTo>
                  <a:cubicBezTo>
                    <a:pt x="7535" y="22201"/>
                    <a:pt x="7641" y="22043"/>
                    <a:pt x="7539" y="21927"/>
                  </a:cubicBezTo>
                  <a:cubicBezTo>
                    <a:pt x="6994" y="21312"/>
                    <a:pt x="6423" y="20687"/>
                    <a:pt x="5951" y="20036"/>
                  </a:cubicBezTo>
                  <a:cubicBezTo>
                    <a:pt x="5389" y="19269"/>
                    <a:pt x="4951" y="18430"/>
                    <a:pt x="4568" y="17556"/>
                  </a:cubicBezTo>
                  <a:cubicBezTo>
                    <a:pt x="3917" y="16066"/>
                    <a:pt x="3399" y="14514"/>
                    <a:pt x="2900" y="12962"/>
                  </a:cubicBezTo>
                  <a:cubicBezTo>
                    <a:pt x="2275" y="10999"/>
                    <a:pt x="1740" y="9010"/>
                    <a:pt x="1312" y="6994"/>
                  </a:cubicBezTo>
                  <a:cubicBezTo>
                    <a:pt x="883" y="4986"/>
                    <a:pt x="562" y="2952"/>
                    <a:pt x="384" y="900"/>
                  </a:cubicBezTo>
                  <a:cubicBezTo>
                    <a:pt x="357" y="651"/>
                    <a:pt x="339" y="401"/>
                    <a:pt x="321" y="151"/>
                  </a:cubicBezTo>
                  <a:cubicBezTo>
                    <a:pt x="312" y="52"/>
                    <a:pt x="228" y="1"/>
                    <a:pt x="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852150" y="898100"/>
              <a:ext cx="208550" cy="257925"/>
            </a:xfrm>
            <a:custGeom>
              <a:avLst/>
              <a:gdLst/>
              <a:ahLst/>
              <a:cxnLst/>
              <a:rect l="l" t="t" r="r" b="b"/>
              <a:pathLst>
                <a:path w="8342" h="10317" extrusionOk="0">
                  <a:moveTo>
                    <a:pt x="7687" y="1"/>
                  </a:moveTo>
                  <a:cubicBezTo>
                    <a:pt x="7555" y="1"/>
                    <a:pt x="7413" y="48"/>
                    <a:pt x="7298" y="111"/>
                  </a:cubicBezTo>
                  <a:cubicBezTo>
                    <a:pt x="6747" y="426"/>
                    <a:pt x="6316" y="1075"/>
                    <a:pt x="5694" y="1075"/>
                  </a:cubicBezTo>
                  <a:cubicBezTo>
                    <a:pt x="5681" y="1075"/>
                    <a:pt x="5669" y="1075"/>
                    <a:pt x="5656" y="1074"/>
                  </a:cubicBezTo>
                  <a:cubicBezTo>
                    <a:pt x="5371" y="1056"/>
                    <a:pt x="5112" y="905"/>
                    <a:pt x="4836" y="824"/>
                  </a:cubicBezTo>
                  <a:cubicBezTo>
                    <a:pt x="4734" y="792"/>
                    <a:pt x="4622" y="772"/>
                    <a:pt x="4514" y="772"/>
                  </a:cubicBezTo>
                  <a:cubicBezTo>
                    <a:pt x="4327" y="772"/>
                    <a:pt x="4149" y="830"/>
                    <a:pt x="4042" y="976"/>
                  </a:cubicBezTo>
                  <a:cubicBezTo>
                    <a:pt x="3872" y="1208"/>
                    <a:pt x="3899" y="1645"/>
                    <a:pt x="3613" y="1699"/>
                  </a:cubicBezTo>
                  <a:cubicBezTo>
                    <a:pt x="3597" y="1701"/>
                    <a:pt x="3580" y="1703"/>
                    <a:pt x="3564" y="1703"/>
                  </a:cubicBezTo>
                  <a:cubicBezTo>
                    <a:pt x="3476" y="1703"/>
                    <a:pt x="3394" y="1665"/>
                    <a:pt x="3319" y="1627"/>
                  </a:cubicBezTo>
                  <a:cubicBezTo>
                    <a:pt x="3058" y="1501"/>
                    <a:pt x="2790" y="1367"/>
                    <a:pt x="2498" y="1367"/>
                  </a:cubicBezTo>
                  <a:cubicBezTo>
                    <a:pt x="2480" y="1367"/>
                    <a:pt x="2463" y="1368"/>
                    <a:pt x="2445" y="1369"/>
                  </a:cubicBezTo>
                  <a:cubicBezTo>
                    <a:pt x="2141" y="1378"/>
                    <a:pt x="1829" y="1601"/>
                    <a:pt x="1820" y="1904"/>
                  </a:cubicBezTo>
                  <a:cubicBezTo>
                    <a:pt x="1820" y="2056"/>
                    <a:pt x="1892" y="2207"/>
                    <a:pt x="1865" y="2359"/>
                  </a:cubicBezTo>
                  <a:cubicBezTo>
                    <a:pt x="1815" y="2606"/>
                    <a:pt x="1514" y="2709"/>
                    <a:pt x="1251" y="2709"/>
                  </a:cubicBezTo>
                  <a:cubicBezTo>
                    <a:pt x="1229" y="2709"/>
                    <a:pt x="1208" y="2708"/>
                    <a:pt x="1187" y="2707"/>
                  </a:cubicBezTo>
                  <a:cubicBezTo>
                    <a:pt x="1024" y="2691"/>
                    <a:pt x="855" y="2657"/>
                    <a:pt x="692" y="2657"/>
                  </a:cubicBezTo>
                  <a:cubicBezTo>
                    <a:pt x="579" y="2657"/>
                    <a:pt x="469" y="2673"/>
                    <a:pt x="366" y="2725"/>
                  </a:cubicBezTo>
                  <a:cubicBezTo>
                    <a:pt x="107" y="2850"/>
                    <a:pt x="0" y="3189"/>
                    <a:pt x="36" y="3474"/>
                  </a:cubicBezTo>
                  <a:cubicBezTo>
                    <a:pt x="81" y="3768"/>
                    <a:pt x="232" y="4027"/>
                    <a:pt x="384" y="4277"/>
                  </a:cubicBezTo>
                  <a:cubicBezTo>
                    <a:pt x="1107" y="5454"/>
                    <a:pt x="1829" y="6632"/>
                    <a:pt x="2552" y="7801"/>
                  </a:cubicBezTo>
                  <a:cubicBezTo>
                    <a:pt x="3203" y="8862"/>
                    <a:pt x="3854" y="10076"/>
                    <a:pt x="5050" y="10307"/>
                  </a:cubicBezTo>
                  <a:cubicBezTo>
                    <a:pt x="5081" y="10314"/>
                    <a:pt x="5115" y="10317"/>
                    <a:pt x="5150" y="10317"/>
                  </a:cubicBezTo>
                  <a:cubicBezTo>
                    <a:pt x="5213" y="10317"/>
                    <a:pt x="5278" y="10307"/>
                    <a:pt x="5335" y="10290"/>
                  </a:cubicBezTo>
                  <a:cubicBezTo>
                    <a:pt x="5505" y="10236"/>
                    <a:pt x="5638" y="10111"/>
                    <a:pt x="5710" y="9960"/>
                  </a:cubicBezTo>
                  <a:cubicBezTo>
                    <a:pt x="6798" y="7676"/>
                    <a:pt x="7664" y="5133"/>
                    <a:pt x="8226" y="2225"/>
                  </a:cubicBezTo>
                  <a:cubicBezTo>
                    <a:pt x="8342" y="1618"/>
                    <a:pt x="8306" y="994"/>
                    <a:pt x="8127" y="414"/>
                  </a:cubicBezTo>
                  <a:cubicBezTo>
                    <a:pt x="8083" y="298"/>
                    <a:pt x="8038" y="164"/>
                    <a:pt x="7940" y="84"/>
                  </a:cubicBezTo>
                  <a:cubicBezTo>
                    <a:pt x="7870" y="25"/>
                    <a:pt x="7781" y="1"/>
                    <a:pt x="7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57950" y="902425"/>
              <a:ext cx="184250" cy="252550"/>
            </a:xfrm>
            <a:custGeom>
              <a:avLst/>
              <a:gdLst/>
              <a:ahLst/>
              <a:cxnLst/>
              <a:rect l="l" t="t" r="r" b="b"/>
              <a:pathLst>
                <a:path w="7370" h="10102" extrusionOk="0">
                  <a:moveTo>
                    <a:pt x="7226" y="0"/>
                  </a:moveTo>
                  <a:cubicBezTo>
                    <a:pt x="7155" y="0"/>
                    <a:pt x="7110" y="54"/>
                    <a:pt x="7101" y="125"/>
                  </a:cubicBezTo>
                  <a:cubicBezTo>
                    <a:pt x="7030" y="767"/>
                    <a:pt x="6977" y="1410"/>
                    <a:pt x="6905" y="2052"/>
                  </a:cubicBezTo>
                  <a:cubicBezTo>
                    <a:pt x="6861" y="2373"/>
                    <a:pt x="6816" y="2685"/>
                    <a:pt x="6754" y="2998"/>
                  </a:cubicBezTo>
                  <a:cubicBezTo>
                    <a:pt x="6700" y="3310"/>
                    <a:pt x="6620" y="3631"/>
                    <a:pt x="6548" y="3943"/>
                  </a:cubicBezTo>
                  <a:cubicBezTo>
                    <a:pt x="6406" y="4586"/>
                    <a:pt x="6272" y="5228"/>
                    <a:pt x="6129" y="5870"/>
                  </a:cubicBezTo>
                  <a:cubicBezTo>
                    <a:pt x="5986" y="6504"/>
                    <a:pt x="5826" y="7128"/>
                    <a:pt x="5656" y="7761"/>
                  </a:cubicBezTo>
                  <a:cubicBezTo>
                    <a:pt x="5540" y="8243"/>
                    <a:pt x="5415" y="8725"/>
                    <a:pt x="5317" y="9216"/>
                  </a:cubicBezTo>
                  <a:cubicBezTo>
                    <a:pt x="5291" y="8832"/>
                    <a:pt x="5273" y="8448"/>
                    <a:pt x="5255" y="8065"/>
                  </a:cubicBezTo>
                  <a:cubicBezTo>
                    <a:pt x="5237" y="7485"/>
                    <a:pt x="5210" y="6896"/>
                    <a:pt x="5201" y="6316"/>
                  </a:cubicBezTo>
                  <a:cubicBezTo>
                    <a:pt x="5183" y="5736"/>
                    <a:pt x="5183" y="5148"/>
                    <a:pt x="5192" y="4568"/>
                  </a:cubicBezTo>
                  <a:cubicBezTo>
                    <a:pt x="5201" y="4282"/>
                    <a:pt x="5219" y="3997"/>
                    <a:pt x="5228" y="3711"/>
                  </a:cubicBezTo>
                  <a:cubicBezTo>
                    <a:pt x="5237" y="3426"/>
                    <a:pt x="5237" y="3140"/>
                    <a:pt x="5228" y="2855"/>
                  </a:cubicBezTo>
                  <a:cubicBezTo>
                    <a:pt x="5210" y="2222"/>
                    <a:pt x="5192" y="1579"/>
                    <a:pt x="5299" y="955"/>
                  </a:cubicBezTo>
                  <a:cubicBezTo>
                    <a:pt x="5317" y="892"/>
                    <a:pt x="5282" y="821"/>
                    <a:pt x="5210" y="803"/>
                  </a:cubicBezTo>
                  <a:cubicBezTo>
                    <a:pt x="5199" y="800"/>
                    <a:pt x="5188" y="799"/>
                    <a:pt x="5177" y="799"/>
                  </a:cubicBezTo>
                  <a:cubicBezTo>
                    <a:pt x="5122" y="799"/>
                    <a:pt x="5064" y="833"/>
                    <a:pt x="5050" y="892"/>
                  </a:cubicBezTo>
                  <a:cubicBezTo>
                    <a:pt x="4952" y="1463"/>
                    <a:pt x="4952" y="2043"/>
                    <a:pt x="4960" y="2614"/>
                  </a:cubicBezTo>
                  <a:cubicBezTo>
                    <a:pt x="4969" y="2908"/>
                    <a:pt x="4978" y="3194"/>
                    <a:pt x="4978" y="3479"/>
                  </a:cubicBezTo>
                  <a:cubicBezTo>
                    <a:pt x="4969" y="3765"/>
                    <a:pt x="4952" y="4050"/>
                    <a:pt x="4943" y="4336"/>
                  </a:cubicBezTo>
                  <a:cubicBezTo>
                    <a:pt x="4898" y="5513"/>
                    <a:pt x="4952" y="6682"/>
                    <a:pt x="4987" y="7851"/>
                  </a:cubicBezTo>
                  <a:cubicBezTo>
                    <a:pt x="5014" y="8395"/>
                    <a:pt x="5032" y="8930"/>
                    <a:pt x="5076" y="9465"/>
                  </a:cubicBezTo>
                  <a:cubicBezTo>
                    <a:pt x="4978" y="9046"/>
                    <a:pt x="4871" y="8627"/>
                    <a:pt x="4773" y="8208"/>
                  </a:cubicBezTo>
                  <a:cubicBezTo>
                    <a:pt x="4639" y="7663"/>
                    <a:pt x="4514" y="7128"/>
                    <a:pt x="4389" y="6584"/>
                  </a:cubicBezTo>
                  <a:cubicBezTo>
                    <a:pt x="4131" y="5504"/>
                    <a:pt x="3845" y="4434"/>
                    <a:pt x="3738" y="3328"/>
                  </a:cubicBezTo>
                  <a:cubicBezTo>
                    <a:pt x="3676" y="2712"/>
                    <a:pt x="3640" y="2088"/>
                    <a:pt x="3569" y="1472"/>
                  </a:cubicBezTo>
                  <a:cubicBezTo>
                    <a:pt x="3560" y="1401"/>
                    <a:pt x="3515" y="1347"/>
                    <a:pt x="3435" y="1347"/>
                  </a:cubicBezTo>
                  <a:cubicBezTo>
                    <a:pt x="3372" y="1347"/>
                    <a:pt x="3301" y="1401"/>
                    <a:pt x="3310" y="1472"/>
                  </a:cubicBezTo>
                  <a:cubicBezTo>
                    <a:pt x="3372" y="2025"/>
                    <a:pt x="3408" y="2578"/>
                    <a:pt x="3453" y="3131"/>
                  </a:cubicBezTo>
                  <a:cubicBezTo>
                    <a:pt x="3480" y="3408"/>
                    <a:pt x="3515" y="3694"/>
                    <a:pt x="3551" y="3970"/>
                  </a:cubicBezTo>
                  <a:cubicBezTo>
                    <a:pt x="3596" y="4247"/>
                    <a:pt x="3649" y="4523"/>
                    <a:pt x="3711" y="4800"/>
                  </a:cubicBezTo>
                  <a:cubicBezTo>
                    <a:pt x="3827" y="5344"/>
                    <a:pt x="3961" y="5888"/>
                    <a:pt x="4086" y="6441"/>
                  </a:cubicBezTo>
                  <a:cubicBezTo>
                    <a:pt x="4220" y="6985"/>
                    <a:pt x="4345" y="7530"/>
                    <a:pt x="4479" y="8083"/>
                  </a:cubicBezTo>
                  <a:cubicBezTo>
                    <a:pt x="4568" y="8439"/>
                    <a:pt x="4648" y="8805"/>
                    <a:pt x="4737" y="9171"/>
                  </a:cubicBezTo>
                  <a:cubicBezTo>
                    <a:pt x="4630" y="8912"/>
                    <a:pt x="4532" y="8663"/>
                    <a:pt x="4425" y="8404"/>
                  </a:cubicBezTo>
                  <a:cubicBezTo>
                    <a:pt x="4220" y="7904"/>
                    <a:pt x="4006" y="7414"/>
                    <a:pt x="3765" y="6932"/>
                  </a:cubicBezTo>
                  <a:cubicBezTo>
                    <a:pt x="3524" y="6450"/>
                    <a:pt x="3274" y="5968"/>
                    <a:pt x="3042" y="5487"/>
                  </a:cubicBezTo>
                  <a:cubicBezTo>
                    <a:pt x="2802" y="4996"/>
                    <a:pt x="2596" y="4496"/>
                    <a:pt x="2409" y="3997"/>
                  </a:cubicBezTo>
                  <a:cubicBezTo>
                    <a:pt x="2186" y="3426"/>
                    <a:pt x="1981" y="2837"/>
                    <a:pt x="1785" y="2257"/>
                  </a:cubicBezTo>
                  <a:cubicBezTo>
                    <a:pt x="1770" y="2200"/>
                    <a:pt x="1722" y="2160"/>
                    <a:pt x="1666" y="2160"/>
                  </a:cubicBezTo>
                  <a:cubicBezTo>
                    <a:pt x="1653" y="2160"/>
                    <a:pt x="1638" y="2163"/>
                    <a:pt x="1624" y="2168"/>
                  </a:cubicBezTo>
                  <a:cubicBezTo>
                    <a:pt x="1562" y="2186"/>
                    <a:pt x="1517" y="2257"/>
                    <a:pt x="1535" y="2320"/>
                  </a:cubicBezTo>
                  <a:cubicBezTo>
                    <a:pt x="1892" y="3372"/>
                    <a:pt x="2257" y="4416"/>
                    <a:pt x="2721" y="5424"/>
                  </a:cubicBezTo>
                  <a:cubicBezTo>
                    <a:pt x="2953" y="5915"/>
                    <a:pt x="3203" y="6388"/>
                    <a:pt x="3444" y="6869"/>
                  </a:cubicBezTo>
                  <a:cubicBezTo>
                    <a:pt x="3685" y="7351"/>
                    <a:pt x="3908" y="7833"/>
                    <a:pt x="4113" y="8324"/>
                  </a:cubicBezTo>
                  <a:cubicBezTo>
                    <a:pt x="4220" y="8573"/>
                    <a:pt x="4318" y="8823"/>
                    <a:pt x="4416" y="9064"/>
                  </a:cubicBezTo>
                  <a:cubicBezTo>
                    <a:pt x="4291" y="8903"/>
                    <a:pt x="4158" y="8743"/>
                    <a:pt x="4024" y="8582"/>
                  </a:cubicBezTo>
                  <a:cubicBezTo>
                    <a:pt x="3676" y="8154"/>
                    <a:pt x="3346" y="7717"/>
                    <a:pt x="3033" y="7253"/>
                  </a:cubicBezTo>
                  <a:cubicBezTo>
                    <a:pt x="2712" y="6771"/>
                    <a:pt x="2409" y="6281"/>
                    <a:pt x="2106" y="5790"/>
                  </a:cubicBezTo>
                  <a:cubicBezTo>
                    <a:pt x="1802" y="5299"/>
                    <a:pt x="1499" y="4818"/>
                    <a:pt x="1205" y="4318"/>
                  </a:cubicBezTo>
                  <a:cubicBezTo>
                    <a:pt x="875" y="3747"/>
                    <a:pt x="562" y="3176"/>
                    <a:pt x="259" y="2596"/>
                  </a:cubicBezTo>
                  <a:cubicBezTo>
                    <a:pt x="236" y="2555"/>
                    <a:pt x="189" y="2533"/>
                    <a:pt x="145" y="2533"/>
                  </a:cubicBezTo>
                  <a:cubicBezTo>
                    <a:pt x="122" y="2533"/>
                    <a:pt x="99" y="2539"/>
                    <a:pt x="81" y="2552"/>
                  </a:cubicBezTo>
                  <a:cubicBezTo>
                    <a:pt x="18" y="2587"/>
                    <a:pt x="0" y="2668"/>
                    <a:pt x="36" y="2730"/>
                  </a:cubicBezTo>
                  <a:cubicBezTo>
                    <a:pt x="304" y="3247"/>
                    <a:pt x="580" y="3756"/>
                    <a:pt x="875" y="4256"/>
                  </a:cubicBezTo>
                  <a:cubicBezTo>
                    <a:pt x="1160" y="4755"/>
                    <a:pt x="1463" y="5246"/>
                    <a:pt x="1767" y="5736"/>
                  </a:cubicBezTo>
                  <a:cubicBezTo>
                    <a:pt x="2070" y="6227"/>
                    <a:pt x="2373" y="6718"/>
                    <a:pt x="2694" y="7199"/>
                  </a:cubicBezTo>
                  <a:cubicBezTo>
                    <a:pt x="3007" y="7681"/>
                    <a:pt x="3337" y="8136"/>
                    <a:pt x="3694" y="8582"/>
                  </a:cubicBezTo>
                  <a:cubicBezTo>
                    <a:pt x="4077" y="9064"/>
                    <a:pt x="4488" y="9537"/>
                    <a:pt x="4853" y="10036"/>
                  </a:cubicBezTo>
                  <a:cubicBezTo>
                    <a:pt x="4884" y="10073"/>
                    <a:pt x="4927" y="10101"/>
                    <a:pt x="4971" y="10101"/>
                  </a:cubicBezTo>
                  <a:cubicBezTo>
                    <a:pt x="4991" y="10101"/>
                    <a:pt x="5012" y="10095"/>
                    <a:pt x="5032" y="10081"/>
                  </a:cubicBezTo>
                  <a:cubicBezTo>
                    <a:pt x="5067" y="10063"/>
                    <a:pt x="5085" y="10027"/>
                    <a:pt x="5094" y="9992"/>
                  </a:cubicBezTo>
                  <a:cubicBezTo>
                    <a:pt x="5121" y="9974"/>
                    <a:pt x="5148" y="9956"/>
                    <a:pt x="5157" y="9929"/>
                  </a:cubicBezTo>
                  <a:cubicBezTo>
                    <a:pt x="5166" y="9938"/>
                    <a:pt x="5183" y="9947"/>
                    <a:pt x="5201" y="9947"/>
                  </a:cubicBezTo>
                  <a:cubicBezTo>
                    <a:pt x="5210" y="9992"/>
                    <a:pt x="5237" y="10036"/>
                    <a:pt x="5291" y="10045"/>
                  </a:cubicBezTo>
                  <a:cubicBezTo>
                    <a:pt x="5300" y="10048"/>
                    <a:pt x="5310" y="10050"/>
                    <a:pt x="5321" y="10050"/>
                  </a:cubicBezTo>
                  <a:cubicBezTo>
                    <a:pt x="5372" y="10050"/>
                    <a:pt x="5435" y="10015"/>
                    <a:pt x="5442" y="9956"/>
                  </a:cubicBezTo>
                  <a:cubicBezTo>
                    <a:pt x="5549" y="9314"/>
                    <a:pt x="5692" y="8689"/>
                    <a:pt x="5853" y="8056"/>
                  </a:cubicBezTo>
                  <a:cubicBezTo>
                    <a:pt x="6013" y="7422"/>
                    <a:pt x="6183" y="6798"/>
                    <a:pt x="6325" y="6165"/>
                  </a:cubicBezTo>
                  <a:cubicBezTo>
                    <a:pt x="6477" y="5522"/>
                    <a:pt x="6611" y="4871"/>
                    <a:pt x="6754" y="4229"/>
                  </a:cubicBezTo>
                  <a:cubicBezTo>
                    <a:pt x="6825" y="3917"/>
                    <a:pt x="6896" y="3595"/>
                    <a:pt x="6968" y="3274"/>
                  </a:cubicBezTo>
                  <a:cubicBezTo>
                    <a:pt x="7030" y="2962"/>
                    <a:pt x="7084" y="2641"/>
                    <a:pt x="7128" y="2311"/>
                  </a:cubicBezTo>
                  <a:cubicBezTo>
                    <a:pt x="7217" y="1668"/>
                    <a:pt x="7271" y="1017"/>
                    <a:pt x="7333" y="375"/>
                  </a:cubicBezTo>
                  <a:cubicBezTo>
                    <a:pt x="7342" y="295"/>
                    <a:pt x="7351" y="205"/>
                    <a:pt x="7360" y="125"/>
                  </a:cubicBezTo>
                  <a:cubicBezTo>
                    <a:pt x="7369" y="54"/>
                    <a:pt x="7289" y="0"/>
                    <a:pt x="7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087650" y="1043625"/>
              <a:ext cx="228425" cy="227350"/>
            </a:xfrm>
            <a:custGeom>
              <a:avLst/>
              <a:gdLst/>
              <a:ahLst/>
              <a:cxnLst/>
              <a:rect l="l" t="t" r="r" b="b"/>
              <a:pathLst>
                <a:path w="9137" h="9094" extrusionOk="0">
                  <a:moveTo>
                    <a:pt x="3472" y="0"/>
                  </a:moveTo>
                  <a:cubicBezTo>
                    <a:pt x="3307" y="0"/>
                    <a:pt x="3149" y="60"/>
                    <a:pt x="3052" y="195"/>
                  </a:cubicBezTo>
                  <a:cubicBezTo>
                    <a:pt x="2963" y="311"/>
                    <a:pt x="2936" y="481"/>
                    <a:pt x="2820" y="588"/>
                  </a:cubicBezTo>
                  <a:cubicBezTo>
                    <a:pt x="2749" y="656"/>
                    <a:pt x="2660" y="684"/>
                    <a:pt x="2565" y="684"/>
                  </a:cubicBezTo>
                  <a:cubicBezTo>
                    <a:pt x="2396" y="684"/>
                    <a:pt x="2208" y="595"/>
                    <a:pt x="2071" y="481"/>
                  </a:cubicBezTo>
                  <a:cubicBezTo>
                    <a:pt x="1857" y="303"/>
                    <a:pt x="1669" y="62"/>
                    <a:pt x="1393" y="17"/>
                  </a:cubicBezTo>
                  <a:cubicBezTo>
                    <a:pt x="1370" y="14"/>
                    <a:pt x="1348" y="13"/>
                    <a:pt x="1326" y="13"/>
                  </a:cubicBezTo>
                  <a:cubicBezTo>
                    <a:pt x="1057" y="13"/>
                    <a:pt x="812" y="206"/>
                    <a:pt x="688" y="445"/>
                  </a:cubicBezTo>
                  <a:cubicBezTo>
                    <a:pt x="545" y="713"/>
                    <a:pt x="527" y="1016"/>
                    <a:pt x="509" y="1311"/>
                  </a:cubicBezTo>
                  <a:cubicBezTo>
                    <a:pt x="420" y="2684"/>
                    <a:pt x="331" y="4058"/>
                    <a:pt x="242" y="5432"/>
                  </a:cubicBezTo>
                  <a:cubicBezTo>
                    <a:pt x="170" y="6672"/>
                    <a:pt x="1" y="8046"/>
                    <a:pt x="840" y="8911"/>
                  </a:cubicBezTo>
                  <a:cubicBezTo>
                    <a:pt x="902" y="8983"/>
                    <a:pt x="991" y="9036"/>
                    <a:pt x="1089" y="9063"/>
                  </a:cubicBezTo>
                  <a:cubicBezTo>
                    <a:pt x="1151" y="9084"/>
                    <a:pt x="1215" y="9094"/>
                    <a:pt x="1280" y="9094"/>
                  </a:cubicBezTo>
                  <a:cubicBezTo>
                    <a:pt x="1383" y="9094"/>
                    <a:pt x="1487" y="9068"/>
                    <a:pt x="1580" y="9018"/>
                  </a:cubicBezTo>
                  <a:cubicBezTo>
                    <a:pt x="3784" y="7769"/>
                    <a:pt x="5960" y="6199"/>
                    <a:pt x="8101" y="4147"/>
                  </a:cubicBezTo>
                  <a:cubicBezTo>
                    <a:pt x="8538" y="3719"/>
                    <a:pt x="8869" y="3193"/>
                    <a:pt x="9056" y="2613"/>
                  </a:cubicBezTo>
                  <a:cubicBezTo>
                    <a:pt x="9100" y="2488"/>
                    <a:pt x="9136" y="2363"/>
                    <a:pt x="9100" y="2238"/>
                  </a:cubicBezTo>
                  <a:cubicBezTo>
                    <a:pt x="9038" y="2015"/>
                    <a:pt x="8788" y="1908"/>
                    <a:pt x="8556" y="1890"/>
                  </a:cubicBezTo>
                  <a:cubicBezTo>
                    <a:pt x="8481" y="1882"/>
                    <a:pt x="8404" y="1879"/>
                    <a:pt x="8327" y="1879"/>
                  </a:cubicBezTo>
                  <a:cubicBezTo>
                    <a:pt x="8022" y="1879"/>
                    <a:pt x="7706" y="1930"/>
                    <a:pt x="7409" y="1930"/>
                  </a:cubicBezTo>
                  <a:cubicBezTo>
                    <a:pt x="7136" y="1930"/>
                    <a:pt x="6880" y="1887"/>
                    <a:pt x="6665" y="1721"/>
                  </a:cubicBezTo>
                  <a:cubicBezTo>
                    <a:pt x="6433" y="1551"/>
                    <a:pt x="6308" y="1275"/>
                    <a:pt x="6139" y="1043"/>
                  </a:cubicBezTo>
                  <a:cubicBezTo>
                    <a:pt x="5990" y="858"/>
                    <a:pt x="5768" y="691"/>
                    <a:pt x="5544" y="691"/>
                  </a:cubicBezTo>
                  <a:cubicBezTo>
                    <a:pt x="5498" y="691"/>
                    <a:pt x="5452" y="698"/>
                    <a:pt x="5407" y="713"/>
                  </a:cubicBezTo>
                  <a:cubicBezTo>
                    <a:pt x="5162" y="797"/>
                    <a:pt x="4962" y="1086"/>
                    <a:pt x="4741" y="1086"/>
                  </a:cubicBezTo>
                  <a:cubicBezTo>
                    <a:pt x="4705" y="1086"/>
                    <a:pt x="4669" y="1078"/>
                    <a:pt x="4631" y="1061"/>
                  </a:cubicBezTo>
                  <a:cubicBezTo>
                    <a:pt x="4542" y="1016"/>
                    <a:pt x="4479" y="918"/>
                    <a:pt x="4435" y="829"/>
                  </a:cubicBezTo>
                  <a:cubicBezTo>
                    <a:pt x="4283" y="561"/>
                    <a:pt x="4131" y="285"/>
                    <a:pt x="3873" y="115"/>
                  </a:cubicBezTo>
                  <a:cubicBezTo>
                    <a:pt x="3755" y="42"/>
                    <a:pt x="3611" y="0"/>
                    <a:pt x="3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08175" y="1043475"/>
              <a:ext cx="197625" cy="228675"/>
            </a:xfrm>
            <a:custGeom>
              <a:avLst/>
              <a:gdLst/>
              <a:ahLst/>
              <a:cxnLst/>
              <a:rect l="l" t="t" r="r" b="b"/>
              <a:pathLst>
                <a:path w="7905" h="9147" extrusionOk="0">
                  <a:moveTo>
                    <a:pt x="542" y="1"/>
                  </a:moveTo>
                  <a:cubicBezTo>
                    <a:pt x="490" y="1"/>
                    <a:pt x="427" y="35"/>
                    <a:pt x="420" y="94"/>
                  </a:cubicBezTo>
                  <a:cubicBezTo>
                    <a:pt x="340" y="656"/>
                    <a:pt x="233" y="1218"/>
                    <a:pt x="152" y="1789"/>
                  </a:cubicBezTo>
                  <a:cubicBezTo>
                    <a:pt x="72" y="2360"/>
                    <a:pt x="1" y="2931"/>
                    <a:pt x="10" y="3511"/>
                  </a:cubicBezTo>
                  <a:cubicBezTo>
                    <a:pt x="19" y="4082"/>
                    <a:pt x="90" y="4653"/>
                    <a:pt x="126" y="5224"/>
                  </a:cubicBezTo>
                  <a:cubicBezTo>
                    <a:pt x="170" y="5795"/>
                    <a:pt x="152" y="6357"/>
                    <a:pt x="179" y="6928"/>
                  </a:cubicBezTo>
                  <a:cubicBezTo>
                    <a:pt x="197" y="7445"/>
                    <a:pt x="233" y="7963"/>
                    <a:pt x="251" y="8480"/>
                  </a:cubicBezTo>
                  <a:cubicBezTo>
                    <a:pt x="215" y="8578"/>
                    <a:pt x="170" y="8676"/>
                    <a:pt x="135" y="8766"/>
                  </a:cubicBezTo>
                  <a:cubicBezTo>
                    <a:pt x="108" y="8837"/>
                    <a:pt x="161" y="8908"/>
                    <a:pt x="224" y="8926"/>
                  </a:cubicBezTo>
                  <a:cubicBezTo>
                    <a:pt x="233" y="8931"/>
                    <a:pt x="242" y="8933"/>
                    <a:pt x="251" y="8933"/>
                  </a:cubicBezTo>
                  <a:cubicBezTo>
                    <a:pt x="259" y="8933"/>
                    <a:pt x="268" y="8931"/>
                    <a:pt x="277" y="8926"/>
                  </a:cubicBezTo>
                  <a:cubicBezTo>
                    <a:pt x="304" y="8971"/>
                    <a:pt x="349" y="9006"/>
                    <a:pt x="393" y="9006"/>
                  </a:cubicBezTo>
                  <a:lnTo>
                    <a:pt x="402" y="9006"/>
                  </a:lnTo>
                  <a:cubicBezTo>
                    <a:pt x="402" y="9042"/>
                    <a:pt x="411" y="9078"/>
                    <a:pt x="438" y="9114"/>
                  </a:cubicBezTo>
                  <a:cubicBezTo>
                    <a:pt x="460" y="9136"/>
                    <a:pt x="494" y="9147"/>
                    <a:pt x="527" y="9147"/>
                  </a:cubicBezTo>
                  <a:cubicBezTo>
                    <a:pt x="561" y="9147"/>
                    <a:pt x="594" y="9136"/>
                    <a:pt x="616" y="9114"/>
                  </a:cubicBezTo>
                  <a:cubicBezTo>
                    <a:pt x="1080" y="8641"/>
                    <a:pt x="1553" y="8186"/>
                    <a:pt x="2044" y="7740"/>
                  </a:cubicBezTo>
                  <a:cubicBezTo>
                    <a:pt x="2525" y="7303"/>
                    <a:pt x="3025" y="6883"/>
                    <a:pt x="3507" y="6437"/>
                  </a:cubicBezTo>
                  <a:cubicBezTo>
                    <a:pt x="3971" y="6000"/>
                    <a:pt x="4426" y="5536"/>
                    <a:pt x="4889" y="5081"/>
                  </a:cubicBezTo>
                  <a:cubicBezTo>
                    <a:pt x="5344" y="4635"/>
                    <a:pt x="5835" y="4216"/>
                    <a:pt x="6308" y="3779"/>
                  </a:cubicBezTo>
                  <a:cubicBezTo>
                    <a:pt x="6790" y="3342"/>
                    <a:pt x="7254" y="2896"/>
                    <a:pt x="7691" y="2414"/>
                  </a:cubicBezTo>
                  <a:cubicBezTo>
                    <a:pt x="7744" y="2360"/>
                    <a:pt x="7798" y="2298"/>
                    <a:pt x="7851" y="2235"/>
                  </a:cubicBezTo>
                  <a:cubicBezTo>
                    <a:pt x="7905" y="2182"/>
                    <a:pt x="7905" y="2102"/>
                    <a:pt x="7851" y="2048"/>
                  </a:cubicBezTo>
                  <a:cubicBezTo>
                    <a:pt x="7828" y="2025"/>
                    <a:pt x="7792" y="2011"/>
                    <a:pt x="7758" y="2011"/>
                  </a:cubicBezTo>
                  <a:cubicBezTo>
                    <a:pt x="7726" y="2011"/>
                    <a:pt x="7694" y="2023"/>
                    <a:pt x="7673" y="2048"/>
                  </a:cubicBezTo>
                  <a:cubicBezTo>
                    <a:pt x="7245" y="2539"/>
                    <a:pt x="6781" y="2994"/>
                    <a:pt x="6308" y="3431"/>
                  </a:cubicBezTo>
                  <a:cubicBezTo>
                    <a:pt x="5835" y="3868"/>
                    <a:pt x="5344" y="4287"/>
                    <a:pt x="4872" y="4733"/>
                  </a:cubicBezTo>
                  <a:cubicBezTo>
                    <a:pt x="4408" y="5179"/>
                    <a:pt x="3962" y="5643"/>
                    <a:pt x="3489" y="6098"/>
                  </a:cubicBezTo>
                  <a:cubicBezTo>
                    <a:pt x="3025" y="6544"/>
                    <a:pt x="2525" y="6964"/>
                    <a:pt x="2044" y="7392"/>
                  </a:cubicBezTo>
                  <a:cubicBezTo>
                    <a:pt x="1571" y="7811"/>
                    <a:pt x="1116" y="8239"/>
                    <a:pt x="679" y="8685"/>
                  </a:cubicBezTo>
                  <a:cubicBezTo>
                    <a:pt x="937" y="8239"/>
                    <a:pt x="1205" y="7793"/>
                    <a:pt x="1491" y="7356"/>
                  </a:cubicBezTo>
                  <a:cubicBezTo>
                    <a:pt x="1812" y="6848"/>
                    <a:pt x="2142" y="6348"/>
                    <a:pt x="2463" y="5840"/>
                  </a:cubicBezTo>
                  <a:cubicBezTo>
                    <a:pt x="2775" y="5349"/>
                    <a:pt x="3087" y="4849"/>
                    <a:pt x="3426" y="4377"/>
                  </a:cubicBezTo>
                  <a:cubicBezTo>
                    <a:pt x="3596" y="4145"/>
                    <a:pt x="3765" y="3922"/>
                    <a:pt x="3953" y="3716"/>
                  </a:cubicBezTo>
                  <a:cubicBezTo>
                    <a:pt x="4131" y="3511"/>
                    <a:pt x="4327" y="3315"/>
                    <a:pt x="4524" y="3128"/>
                  </a:cubicBezTo>
                  <a:cubicBezTo>
                    <a:pt x="4925" y="2753"/>
                    <a:pt x="5344" y="2396"/>
                    <a:pt x="5746" y="2021"/>
                  </a:cubicBezTo>
                  <a:cubicBezTo>
                    <a:pt x="5790" y="1968"/>
                    <a:pt x="5844" y="1923"/>
                    <a:pt x="5889" y="1879"/>
                  </a:cubicBezTo>
                  <a:cubicBezTo>
                    <a:pt x="5986" y="1788"/>
                    <a:pt x="5894" y="1655"/>
                    <a:pt x="5794" y="1655"/>
                  </a:cubicBezTo>
                  <a:cubicBezTo>
                    <a:pt x="5765" y="1655"/>
                    <a:pt x="5736" y="1666"/>
                    <a:pt x="5710" y="1691"/>
                  </a:cubicBezTo>
                  <a:cubicBezTo>
                    <a:pt x="5318" y="2084"/>
                    <a:pt x="4889" y="2432"/>
                    <a:pt x="4479" y="2806"/>
                  </a:cubicBezTo>
                  <a:cubicBezTo>
                    <a:pt x="4283" y="2994"/>
                    <a:pt x="4087" y="3181"/>
                    <a:pt x="3899" y="3386"/>
                  </a:cubicBezTo>
                  <a:cubicBezTo>
                    <a:pt x="3703" y="3600"/>
                    <a:pt x="3525" y="3823"/>
                    <a:pt x="3346" y="4055"/>
                  </a:cubicBezTo>
                  <a:cubicBezTo>
                    <a:pt x="2998" y="4519"/>
                    <a:pt x="2677" y="5019"/>
                    <a:pt x="2365" y="5509"/>
                  </a:cubicBezTo>
                  <a:cubicBezTo>
                    <a:pt x="2044" y="6018"/>
                    <a:pt x="1714" y="6518"/>
                    <a:pt x="1392" y="7026"/>
                  </a:cubicBezTo>
                  <a:cubicBezTo>
                    <a:pt x="1160" y="7383"/>
                    <a:pt x="937" y="7740"/>
                    <a:pt x="723" y="8097"/>
                  </a:cubicBezTo>
                  <a:cubicBezTo>
                    <a:pt x="723" y="8070"/>
                    <a:pt x="723" y="8043"/>
                    <a:pt x="732" y="8016"/>
                  </a:cubicBezTo>
                  <a:cubicBezTo>
                    <a:pt x="1053" y="7258"/>
                    <a:pt x="1392" y="6500"/>
                    <a:pt x="1696" y="5732"/>
                  </a:cubicBezTo>
                  <a:cubicBezTo>
                    <a:pt x="1892" y="5215"/>
                    <a:pt x="2079" y="4707"/>
                    <a:pt x="2293" y="4198"/>
                  </a:cubicBezTo>
                  <a:cubicBezTo>
                    <a:pt x="2499" y="3690"/>
                    <a:pt x="2731" y="3190"/>
                    <a:pt x="2980" y="2690"/>
                  </a:cubicBezTo>
                  <a:cubicBezTo>
                    <a:pt x="3257" y="2137"/>
                    <a:pt x="3551" y="1584"/>
                    <a:pt x="3846" y="1040"/>
                  </a:cubicBezTo>
                  <a:cubicBezTo>
                    <a:pt x="3881" y="978"/>
                    <a:pt x="3864" y="897"/>
                    <a:pt x="3801" y="862"/>
                  </a:cubicBezTo>
                  <a:cubicBezTo>
                    <a:pt x="3780" y="849"/>
                    <a:pt x="3756" y="843"/>
                    <a:pt x="3733" y="843"/>
                  </a:cubicBezTo>
                  <a:cubicBezTo>
                    <a:pt x="3689" y="843"/>
                    <a:pt x="3646" y="865"/>
                    <a:pt x="3623" y="906"/>
                  </a:cubicBezTo>
                  <a:cubicBezTo>
                    <a:pt x="3096" y="1896"/>
                    <a:pt x="2561" y="2878"/>
                    <a:pt x="2133" y="3913"/>
                  </a:cubicBezTo>
                  <a:cubicBezTo>
                    <a:pt x="1919" y="4421"/>
                    <a:pt x="1722" y="4947"/>
                    <a:pt x="1517" y="5465"/>
                  </a:cubicBezTo>
                  <a:cubicBezTo>
                    <a:pt x="1321" y="5982"/>
                    <a:pt x="1107" y="6491"/>
                    <a:pt x="884" y="6999"/>
                  </a:cubicBezTo>
                  <a:cubicBezTo>
                    <a:pt x="848" y="7097"/>
                    <a:pt x="804" y="7196"/>
                    <a:pt x="759" y="7294"/>
                  </a:cubicBezTo>
                  <a:cubicBezTo>
                    <a:pt x="759" y="7285"/>
                    <a:pt x="759" y="7276"/>
                    <a:pt x="759" y="7267"/>
                  </a:cubicBezTo>
                  <a:cubicBezTo>
                    <a:pt x="777" y="6999"/>
                    <a:pt x="786" y="6732"/>
                    <a:pt x="821" y="6464"/>
                  </a:cubicBezTo>
                  <a:cubicBezTo>
                    <a:pt x="848" y="6205"/>
                    <a:pt x="893" y="5947"/>
                    <a:pt x="946" y="5688"/>
                  </a:cubicBezTo>
                  <a:cubicBezTo>
                    <a:pt x="1062" y="5162"/>
                    <a:pt x="1214" y="4644"/>
                    <a:pt x="1357" y="4118"/>
                  </a:cubicBezTo>
                  <a:cubicBezTo>
                    <a:pt x="1491" y="3591"/>
                    <a:pt x="1598" y="3065"/>
                    <a:pt x="1714" y="2530"/>
                  </a:cubicBezTo>
                  <a:cubicBezTo>
                    <a:pt x="1838" y="1932"/>
                    <a:pt x="1972" y="1334"/>
                    <a:pt x="2151" y="746"/>
                  </a:cubicBezTo>
                  <a:cubicBezTo>
                    <a:pt x="2169" y="683"/>
                    <a:pt x="2124" y="603"/>
                    <a:pt x="2061" y="585"/>
                  </a:cubicBezTo>
                  <a:cubicBezTo>
                    <a:pt x="2051" y="582"/>
                    <a:pt x="2040" y="581"/>
                    <a:pt x="2029" y="581"/>
                  </a:cubicBezTo>
                  <a:cubicBezTo>
                    <a:pt x="1970" y="581"/>
                    <a:pt x="1916" y="621"/>
                    <a:pt x="1901" y="674"/>
                  </a:cubicBezTo>
                  <a:cubicBezTo>
                    <a:pt x="1740" y="1201"/>
                    <a:pt x="1615" y="1736"/>
                    <a:pt x="1499" y="2271"/>
                  </a:cubicBezTo>
                  <a:cubicBezTo>
                    <a:pt x="1392" y="2797"/>
                    <a:pt x="1285" y="3333"/>
                    <a:pt x="1152" y="3859"/>
                  </a:cubicBezTo>
                  <a:cubicBezTo>
                    <a:pt x="1018" y="4385"/>
                    <a:pt x="866" y="4903"/>
                    <a:pt x="741" y="5429"/>
                  </a:cubicBezTo>
                  <a:cubicBezTo>
                    <a:pt x="679" y="5697"/>
                    <a:pt x="625" y="5956"/>
                    <a:pt x="590" y="6223"/>
                  </a:cubicBezTo>
                  <a:cubicBezTo>
                    <a:pt x="554" y="6491"/>
                    <a:pt x="527" y="6767"/>
                    <a:pt x="509" y="7035"/>
                  </a:cubicBezTo>
                  <a:cubicBezTo>
                    <a:pt x="500" y="7294"/>
                    <a:pt x="491" y="7561"/>
                    <a:pt x="482" y="7820"/>
                  </a:cubicBezTo>
                  <a:cubicBezTo>
                    <a:pt x="465" y="7597"/>
                    <a:pt x="456" y="7374"/>
                    <a:pt x="447" y="7151"/>
                  </a:cubicBezTo>
                  <a:cubicBezTo>
                    <a:pt x="429" y="6865"/>
                    <a:pt x="420" y="6580"/>
                    <a:pt x="411" y="6286"/>
                  </a:cubicBezTo>
                  <a:cubicBezTo>
                    <a:pt x="411" y="6009"/>
                    <a:pt x="411" y="5724"/>
                    <a:pt x="402" y="5438"/>
                  </a:cubicBezTo>
                  <a:cubicBezTo>
                    <a:pt x="366" y="4867"/>
                    <a:pt x="295" y="4305"/>
                    <a:pt x="277" y="3734"/>
                  </a:cubicBezTo>
                  <a:cubicBezTo>
                    <a:pt x="251" y="3172"/>
                    <a:pt x="295" y="2610"/>
                    <a:pt x="375" y="2057"/>
                  </a:cubicBezTo>
                  <a:cubicBezTo>
                    <a:pt x="465" y="1424"/>
                    <a:pt x="581" y="799"/>
                    <a:pt x="670" y="166"/>
                  </a:cubicBezTo>
                  <a:cubicBezTo>
                    <a:pt x="679" y="94"/>
                    <a:pt x="652" y="23"/>
                    <a:pt x="572" y="5"/>
                  </a:cubicBezTo>
                  <a:cubicBezTo>
                    <a:pt x="562" y="2"/>
                    <a:pt x="552" y="1"/>
                    <a:pt x="5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10850" y="1218425"/>
              <a:ext cx="16525" cy="336300"/>
            </a:xfrm>
            <a:custGeom>
              <a:avLst/>
              <a:gdLst/>
              <a:ahLst/>
              <a:cxnLst/>
              <a:rect l="l" t="t" r="r" b="b"/>
              <a:pathLst>
                <a:path w="661" h="13452" extrusionOk="0">
                  <a:moveTo>
                    <a:pt x="550" y="0"/>
                  </a:moveTo>
                  <a:cubicBezTo>
                    <a:pt x="505" y="0"/>
                    <a:pt x="482" y="42"/>
                    <a:pt x="474" y="90"/>
                  </a:cubicBezTo>
                  <a:cubicBezTo>
                    <a:pt x="242" y="1803"/>
                    <a:pt x="108" y="3525"/>
                    <a:pt x="54" y="5256"/>
                  </a:cubicBezTo>
                  <a:cubicBezTo>
                    <a:pt x="1" y="6986"/>
                    <a:pt x="28" y="8717"/>
                    <a:pt x="135" y="10448"/>
                  </a:cubicBezTo>
                  <a:cubicBezTo>
                    <a:pt x="188" y="11420"/>
                    <a:pt x="268" y="12393"/>
                    <a:pt x="367" y="13365"/>
                  </a:cubicBezTo>
                  <a:cubicBezTo>
                    <a:pt x="371" y="13423"/>
                    <a:pt x="420" y="13452"/>
                    <a:pt x="466" y="13452"/>
                  </a:cubicBezTo>
                  <a:cubicBezTo>
                    <a:pt x="512" y="13452"/>
                    <a:pt x="554" y="13423"/>
                    <a:pt x="545" y="13365"/>
                  </a:cubicBezTo>
                  <a:cubicBezTo>
                    <a:pt x="367" y="11643"/>
                    <a:pt x="259" y="9913"/>
                    <a:pt x="224" y="8182"/>
                  </a:cubicBezTo>
                  <a:cubicBezTo>
                    <a:pt x="188" y="6451"/>
                    <a:pt x="224" y="4720"/>
                    <a:pt x="349" y="2990"/>
                  </a:cubicBezTo>
                  <a:cubicBezTo>
                    <a:pt x="420" y="2017"/>
                    <a:pt x="527" y="1054"/>
                    <a:pt x="652" y="90"/>
                  </a:cubicBezTo>
                  <a:cubicBezTo>
                    <a:pt x="661" y="37"/>
                    <a:pt x="607" y="1"/>
                    <a:pt x="563" y="1"/>
                  </a:cubicBezTo>
                  <a:cubicBezTo>
                    <a:pt x="558" y="1"/>
                    <a:pt x="55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4"/>
          <p:cNvSpPr txBox="1">
            <a:spLocks noGrp="1"/>
          </p:cNvSpPr>
          <p:nvPr>
            <p:ph type="title"/>
          </p:nvPr>
        </p:nvSpPr>
        <p:spPr>
          <a:xfrm>
            <a:off x="1216950" y="445025"/>
            <a:ext cx="6710100" cy="12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p24"/>
          <p:cNvSpPr txBox="1">
            <a:spLocks noGrp="1"/>
          </p:cNvSpPr>
          <p:nvPr>
            <p:ph type="subTitle" idx="1"/>
          </p:nvPr>
        </p:nvSpPr>
        <p:spPr>
          <a:xfrm>
            <a:off x="4786400" y="3281994"/>
            <a:ext cx="29073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p24"/>
          <p:cNvSpPr txBox="1">
            <a:spLocks noGrp="1"/>
          </p:cNvSpPr>
          <p:nvPr>
            <p:ph type="subTitle" idx="2"/>
          </p:nvPr>
        </p:nvSpPr>
        <p:spPr>
          <a:xfrm>
            <a:off x="1450250" y="3281994"/>
            <a:ext cx="29073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24"/>
          <p:cNvSpPr txBox="1">
            <a:spLocks noGrp="1"/>
          </p:cNvSpPr>
          <p:nvPr>
            <p:ph type="subTitle" idx="3"/>
          </p:nvPr>
        </p:nvSpPr>
        <p:spPr>
          <a:xfrm>
            <a:off x="1450250" y="2806450"/>
            <a:ext cx="2907300" cy="4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5" name="Google Shape;585;p24"/>
          <p:cNvSpPr txBox="1">
            <a:spLocks noGrp="1"/>
          </p:cNvSpPr>
          <p:nvPr>
            <p:ph type="subTitle" idx="4"/>
          </p:nvPr>
        </p:nvSpPr>
        <p:spPr>
          <a:xfrm>
            <a:off x="4786401" y="2806450"/>
            <a:ext cx="2907300" cy="4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86" name="Google Shape;586;p24"/>
          <p:cNvGrpSpPr/>
          <p:nvPr/>
        </p:nvGrpSpPr>
        <p:grpSpPr>
          <a:xfrm>
            <a:off x="8235050" y="3615200"/>
            <a:ext cx="589600" cy="1578575"/>
            <a:chOff x="3924850" y="1721225"/>
            <a:chExt cx="589600" cy="1578575"/>
          </a:xfrm>
        </p:grpSpPr>
        <p:sp>
          <p:nvSpPr>
            <p:cNvPr id="587" name="Google Shape;587;p24"/>
            <p:cNvSpPr/>
            <p:nvPr/>
          </p:nvSpPr>
          <p:spPr>
            <a:xfrm>
              <a:off x="4036775" y="1841650"/>
              <a:ext cx="477675" cy="1458150"/>
            </a:xfrm>
            <a:custGeom>
              <a:avLst/>
              <a:gdLst/>
              <a:ahLst/>
              <a:cxnLst/>
              <a:rect l="l" t="t" r="r" b="b"/>
              <a:pathLst>
                <a:path w="19107" h="58326" extrusionOk="0">
                  <a:moveTo>
                    <a:pt x="187" y="0"/>
                  </a:moveTo>
                  <a:cubicBezTo>
                    <a:pt x="94" y="0"/>
                    <a:pt x="0" y="76"/>
                    <a:pt x="38" y="194"/>
                  </a:cubicBezTo>
                  <a:cubicBezTo>
                    <a:pt x="1215" y="4030"/>
                    <a:pt x="2402" y="7875"/>
                    <a:pt x="3588" y="11720"/>
                  </a:cubicBezTo>
                  <a:cubicBezTo>
                    <a:pt x="4766" y="15556"/>
                    <a:pt x="5952" y="19401"/>
                    <a:pt x="7139" y="23246"/>
                  </a:cubicBezTo>
                  <a:cubicBezTo>
                    <a:pt x="8316" y="27064"/>
                    <a:pt x="9485" y="30882"/>
                    <a:pt x="10663" y="34700"/>
                  </a:cubicBezTo>
                  <a:cubicBezTo>
                    <a:pt x="11822" y="38429"/>
                    <a:pt x="12982" y="42158"/>
                    <a:pt x="14222" y="45860"/>
                  </a:cubicBezTo>
                  <a:cubicBezTo>
                    <a:pt x="15462" y="49563"/>
                    <a:pt x="16774" y="53238"/>
                    <a:pt x="18219" y="56869"/>
                  </a:cubicBezTo>
                  <a:cubicBezTo>
                    <a:pt x="18397" y="57315"/>
                    <a:pt x="18576" y="57770"/>
                    <a:pt x="18763" y="58225"/>
                  </a:cubicBezTo>
                  <a:cubicBezTo>
                    <a:pt x="18791" y="58295"/>
                    <a:pt x="18855" y="58325"/>
                    <a:pt x="18917" y="58325"/>
                  </a:cubicBezTo>
                  <a:cubicBezTo>
                    <a:pt x="19013" y="58325"/>
                    <a:pt x="19106" y="58253"/>
                    <a:pt x="19057" y="58145"/>
                  </a:cubicBezTo>
                  <a:cubicBezTo>
                    <a:pt x="17585" y="54532"/>
                    <a:pt x="16247" y="50865"/>
                    <a:pt x="14989" y="47163"/>
                  </a:cubicBezTo>
                  <a:cubicBezTo>
                    <a:pt x="13731" y="43470"/>
                    <a:pt x="12554" y="39749"/>
                    <a:pt x="11394" y="36021"/>
                  </a:cubicBezTo>
                  <a:cubicBezTo>
                    <a:pt x="10217" y="32211"/>
                    <a:pt x="9048" y="28411"/>
                    <a:pt x="7879" y="24602"/>
                  </a:cubicBezTo>
                  <a:cubicBezTo>
                    <a:pt x="6693" y="20757"/>
                    <a:pt x="5515" y="16921"/>
                    <a:pt x="4329" y="13076"/>
                  </a:cubicBezTo>
                  <a:cubicBezTo>
                    <a:pt x="3142" y="9231"/>
                    <a:pt x="1965" y="5395"/>
                    <a:pt x="778" y="1550"/>
                  </a:cubicBezTo>
                  <a:lnTo>
                    <a:pt x="332" y="114"/>
                  </a:lnTo>
                  <a:cubicBezTo>
                    <a:pt x="311" y="35"/>
                    <a:pt x="249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4"/>
            <p:cNvSpPr/>
            <p:nvPr/>
          </p:nvSpPr>
          <p:spPr>
            <a:xfrm>
              <a:off x="3924850" y="1721225"/>
              <a:ext cx="152350" cy="162325"/>
            </a:xfrm>
            <a:custGeom>
              <a:avLst/>
              <a:gdLst/>
              <a:ahLst/>
              <a:cxnLst/>
              <a:rect l="l" t="t" r="r" b="b"/>
              <a:pathLst>
                <a:path w="6094" h="6493" extrusionOk="0">
                  <a:moveTo>
                    <a:pt x="4053" y="1"/>
                  </a:moveTo>
                  <a:cubicBezTo>
                    <a:pt x="3969" y="1"/>
                    <a:pt x="3883" y="22"/>
                    <a:pt x="3810" y="60"/>
                  </a:cubicBezTo>
                  <a:cubicBezTo>
                    <a:pt x="3623" y="158"/>
                    <a:pt x="3498" y="345"/>
                    <a:pt x="3373" y="515"/>
                  </a:cubicBezTo>
                  <a:cubicBezTo>
                    <a:pt x="3337" y="577"/>
                    <a:pt x="3293" y="640"/>
                    <a:pt x="3221" y="666"/>
                  </a:cubicBezTo>
                  <a:cubicBezTo>
                    <a:pt x="3199" y="674"/>
                    <a:pt x="3178" y="678"/>
                    <a:pt x="3157" y="678"/>
                  </a:cubicBezTo>
                  <a:cubicBezTo>
                    <a:pt x="2994" y="678"/>
                    <a:pt x="2870" y="452"/>
                    <a:pt x="2704" y="381"/>
                  </a:cubicBezTo>
                  <a:cubicBezTo>
                    <a:pt x="2660" y="360"/>
                    <a:pt x="2615" y="351"/>
                    <a:pt x="2571" y="351"/>
                  </a:cubicBezTo>
                  <a:cubicBezTo>
                    <a:pt x="2424" y="351"/>
                    <a:pt x="2278" y="450"/>
                    <a:pt x="2168" y="559"/>
                  </a:cubicBezTo>
                  <a:cubicBezTo>
                    <a:pt x="2035" y="711"/>
                    <a:pt x="1928" y="898"/>
                    <a:pt x="1758" y="1005"/>
                  </a:cubicBezTo>
                  <a:cubicBezTo>
                    <a:pt x="1636" y="1082"/>
                    <a:pt x="1502" y="1108"/>
                    <a:pt x="1362" y="1108"/>
                  </a:cubicBezTo>
                  <a:cubicBezTo>
                    <a:pt x="1072" y="1108"/>
                    <a:pt x="755" y="996"/>
                    <a:pt x="452" y="996"/>
                  </a:cubicBezTo>
                  <a:cubicBezTo>
                    <a:pt x="444" y="996"/>
                    <a:pt x="437" y="996"/>
                    <a:pt x="429" y="996"/>
                  </a:cubicBezTo>
                  <a:cubicBezTo>
                    <a:pt x="268" y="996"/>
                    <a:pt x="81" y="1050"/>
                    <a:pt x="27" y="1202"/>
                  </a:cubicBezTo>
                  <a:cubicBezTo>
                    <a:pt x="1" y="1291"/>
                    <a:pt x="18" y="1380"/>
                    <a:pt x="36" y="1469"/>
                  </a:cubicBezTo>
                  <a:cubicBezTo>
                    <a:pt x="126" y="1880"/>
                    <a:pt x="322" y="2272"/>
                    <a:pt x="607" y="2593"/>
                  </a:cubicBezTo>
                  <a:cubicBezTo>
                    <a:pt x="1963" y="4172"/>
                    <a:pt x="3382" y="5403"/>
                    <a:pt x="4836" y="6411"/>
                  </a:cubicBezTo>
                  <a:cubicBezTo>
                    <a:pt x="4909" y="6465"/>
                    <a:pt x="4997" y="6493"/>
                    <a:pt x="5089" y="6493"/>
                  </a:cubicBezTo>
                  <a:cubicBezTo>
                    <a:pt x="5120" y="6493"/>
                    <a:pt x="5152" y="6490"/>
                    <a:pt x="5184" y="6483"/>
                  </a:cubicBezTo>
                  <a:cubicBezTo>
                    <a:pt x="5246" y="6465"/>
                    <a:pt x="5309" y="6438"/>
                    <a:pt x="5362" y="6394"/>
                  </a:cubicBezTo>
                  <a:cubicBezTo>
                    <a:pt x="6004" y="5832"/>
                    <a:pt x="5978" y="4868"/>
                    <a:pt x="5996" y="4003"/>
                  </a:cubicBezTo>
                  <a:lnTo>
                    <a:pt x="6076" y="1103"/>
                  </a:lnTo>
                  <a:cubicBezTo>
                    <a:pt x="6085" y="898"/>
                    <a:pt x="6094" y="684"/>
                    <a:pt x="6013" y="497"/>
                  </a:cubicBezTo>
                  <a:cubicBezTo>
                    <a:pt x="5935" y="306"/>
                    <a:pt x="5764" y="149"/>
                    <a:pt x="5566" y="149"/>
                  </a:cubicBezTo>
                  <a:cubicBezTo>
                    <a:pt x="5560" y="149"/>
                    <a:pt x="5555" y="149"/>
                    <a:pt x="5550" y="149"/>
                  </a:cubicBezTo>
                  <a:cubicBezTo>
                    <a:pt x="5353" y="167"/>
                    <a:pt x="5202" y="318"/>
                    <a:pt x="5041" y="425"/>
                  </a:cubicBezTo>
                  <a:cubicBezTo>
                    <a:pt x="4948" y="493"/>
                    <a:pt x="4828" y="542"/>
                    <a:pt x="4719" y="542"/>
                  </a:cubicBezTo>
                  <a:cubicBezTo>
                    <a:pt x="4640" y="542"/>
                    <a:pt x="4567" y="516"/>
                    <a:pt x="4515" y="452"/>
                  </a:cubicBezTo>
                  <a:cubicBezTo>
                    <a:pt x="4443" y="372"/>
                    <a:pt x="4434" y="256"/>
                    <a:pt x="4381" y="167"/>
                  </a:cubicBezTo>
                  <a:cubicBezTo>
                    <a:pt x="4315" y="52"/>
                    <a:pt x="4186" y="1"/>
                    <a:pt x="4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4"/>
            <p:cNvSpPr/>
            <p:nvPr/>
          </p:nvSpPr>
          <p:spPr>
            <a:xfrm>
              <a:off x="3929525" y="1749825"/>
              <a:ext cx="124050" cy="133475"/>
            </a:xfrm>
            <a:custGeom>
              <a:avLst/>
              <a:gdLst/>
              <a:ahLst/>
              <a:cxnLst/>
              <a:rect l="l" t="t" r="r" b="b"/>
              <a:pathLst>
                <a:path w="4962" h="5339" extrusionOk="0">
                  <a:moveTo>
                    <a:pt x="108" y="0"/>
                  </a:moveTo>
                  <a:cubicBezTo>
                    <a:pt x="93" y="0"/>
                    <a:pt x="78" y="4"/>
                    <a:pt x="63" y="13"/>
                  </a:cubicBezTo>
                  <a:cubicBezTo>
                    <a:pt x="28" y="40"/>
                    <a:pt x="1" y="102"/>
                    <a:pt x="37" y="138"/>
                  </a:cubicBezTo>
                  <a:cubicBezTo>
                    <a:pt x="286" y="495"/>
                    <a:pt x="608" y="789"/>
                    <a:pt x="929" y="1083"/>
                  </a:cubicBezTo>
                  <a:cubicBezTo>
                    <a:pt x="1250" y="1387"/>
                    <a:pt x="1571" y="1681"/>
                    <a:pt x="1865" y="2011"/>
                  </a:cubicBezTo>
                  <a:cubicBezTo>
                    <a:pt x="2169" y="2359"/>
                    <a:pt x="2454" y="2734"/>
                    <a:pt x="2749" y="3091"/>
                  </a:cubicBezTo>
                  <a:cubicBezTo>
                    <a:pt x="3052" y="3456"/>
                    <a:pt x="3382" y="3795"/>
                    <a:pt x="3712" y="4126"/>
                  </a:cubicBezTo>
                  <a:cubicBezTo>
                    <a:pt x="4087" y="4509"/>
                    <a:pt x="4453" y="4893"/>
                    <a:pt x="4792" y="5312"/>
                  </a:cubicBezTo>
                  <a:cubicBezTo>
                    <a:pt x="4805" y="5330"/>
                    <a:pt x="4829" y="5339"/>
                    <a:pt x="4854" y="5339"/>
                  </a:cubicBezTo>
                  <a:cubicBezTo>
                    <a:pt x="4879" y="5339"/>
                    <a:pt x="4903" y="5330"/>
                    <a:pt x="4916" y="5312"/>
                  </a:cubicBezTo>
                  <a:cubicBezTo>
                    <a:pt x="4961" y="5276"/>
                    <a:pt x="4952" y="5223"/>
                    <a:pt x="4916" y="5187"/>
                  </a:cubicBezTo>
                  <a:cubicBezTo>
                    <a:pt x="4622" y="4812"/>
                    <a:pt x="4292" y="4465"/>
                    <a:pt x="3962" y="4126"/>
                  </a:cubicBezTo>
                  <a:cubicBezTo>
                    <a:pt x="3641" y="3795"/>
                    <a:pt x="3302" y="3465"/>
                    <a:pt x="2998" y="3109"/>
                  </a:cubicBezTo>
                  <a:cubicBezTo>
                    <a:pt x="2695" y="2752"/>
                    <a:pt x="2419" y="2386"/>
                    <a:pt x="2115" y="2029"/>
                  </a:cubicBezTo>
                  <a:cubicBezTo>
                    <a:pt x="1830" y="1690"/>
                    <a:pt x="1518" y="1387"/>
                    <a:pt x="1196" y="1092"/>
                  </a:cubicBezTo>
                  <a:cubicBezTo>
                    <a:pt x="840" y="762"/>
                    <a:pt x="474" y="441"/>
                    <a:pt x="188" y="49"/>
                  </a:cubicBezTo>
                  <a:cubicBezTo>
                    <a:pt x="170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4"/>
            <p:cNvSpPr/>
            <p:nvPr/>
          </p:nvSpPr>
          <p:spPr>
            <a:xfrm>
              <a:off x="3969225" y="1743075"/>
              <a:ext cx="86125" cy="137875"/>
            </a:xfrm>
            <a:custGeom>
              <a:avLst/>
              <a:gdLst/>
              <a:ahLst/>
              <a:cxnLst/>
              <a:rect l="l" t="t" r="r" b="b"/>
              <a:pathLst>
                <a:path w="3445" h="5515" extrusionOk="0">
                  <a:moveTo>
                    <a:pt x="110" y="1"/>
                  </a:moveTo>
                  <a:cubicBezTo>
                    <a:pt x="84" y="1"/>
                    <a:pt x="60" y="10"/>
                    <a:pt x="46" y="24"/>
                  </a:cubicBezTo>
                  <a:cubicBezTo>
                    <a:pt x="1" y="60"/>
                    <a:pt x="10" y="113"/>
                    <a:pt x="46" y="158"/>
                  </a:cubicBezTo>
                  <a:cubicBezTo>
                    <a:pt x="304" y="470"/>
                    <a:pt x="536" y="809"/>
                    <a:pt x="750" y="1148"/>
                  </a:cubicBezTo>
                  <a:cubicBezTo>
                    <a:pt x="866" y="1318"/>
                    <a:pt x="973" y="1496"/>
                    <a:pt x="1089" y="1666"/>
                  </a:cubicBezTo>
                  <a:cubicBezTo>
                    <a:pt x="1196" y="1844"/>
                    <a:pt x="1312" y="2014"/>
                    <a:pt x="1410" y="2192"/>
                  </a:cubicBezTo>
                  <a:cubicBezTo>
                    <a:pt x="1625" y="2549"/>
                    <a:pt x="1803" y="2924"/>
                    <a:pt x="1990" y="3298"/>
                  </a:cubicBezTo>
                  <a:cubicBezTo>
                    <a:pt x="2080" y="3477"/>
                    <a:pt x="2169" y="3664"/>
                    <a:pt x="2276" y="3842"/>
                  </a:cubicBezTo>
                  <a:cubicBezTo>
                    <a:pt x="2374" y="4012"/>
                    <a:pt x="2481" y="4172"/>
                    <a:pt x="2588" y="4342"/>
                  </a:cubicBezTo>
                  <a:cubicBezTo>
                    <a:pt x="2829" y="4708"/>
                    <a:pt x="3088" y="5065"/>
                    <a:pt x="3266" y="5466"/>
                  </a:cubicBezTo>
                  <a:cubicBezTo>
                    <a:pt x="3284" y="5496"/>
                    <a:pt x="3319" y="5514"/>
                    <a:pt x="3350" y="5514"/>
                  </a:cubicBezTo>
                  <a:cubicBezTo>
                    <a:pt x="3365" y="5514"/>
                    <a:pt x="3379" y="5510"/>
                    <a:pt x="3391" y="5502"/>
                  </a:cubicBezTo>
                  <a:cubicBezTo>
                    <a:pt x="3436" y="5475"/>
                    <a:pt x="3444" y="5421"/>
                    <a:pt x="3427" y="5377"/>
                  </a:cubicBezTo>
                  <a:cubicBezTo>
                    <a:pt x="3266" y="5020"/>
                    <a:pt x="3043" y="4690"/>
                    <a:pt x="2820" y="4360"/>
                  </a:cubicBezTo>
                  <a:cubicBezTo>
                    <a:pt x="2713" y="4199"/>
                    <a:pt x="2597" y="4030"/>
                    <a:pt x="2499" y="3860"/>
                  </a:cubicBezTo>
                  <a:cubicBezTo>
                    <a:pt x="2392" y="3691"/>
                    <a:pt x="2303" y="3512"/>
                    <a:pt x="2204" y="3334"/>
                  </a:cubicBezTo>
                  <a:cubicBezTo>
                    <a:pt x="2017" y="2959"/>
                    <a:pt x="1839" y="2585"/>
                    <a:pt x="1633" y="2219"/>
                  </a:cubicBezTo>
                  <a:cubicBezTo>
                    <a:pt x="1437" y="1862"/>
                    <a:pt x="1205" y="1514"/>
                    <a:pt x="982" y="1166"/>
                  </a:cubicBezTo>
                  <a:cubicBezTo>
                    <a:pt x="732" y="774"/>
                    <a:pt x="474" y="381"/>
                    <a:pt x="170" y="24"/>
                  </a:cubicBezTo>
                  <a:cubicBezTo>
                    <a:pt x="154" y="8"/>
                    <a:pt x="131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4"/>
            <p:cNvSpPr/>
            <p:nvPr/>
          </p:nvSpPr>
          <p:spPr>
            <a:xfrm>
              <a:off x="4000450" y="1735775"/>
              <a:ext cx="55300" cy="145475"/>
            </a:xfrm>
            <a:custGeom>
              <a:avLst/>
              <a:gdLst/>
              <a:ahLst/>
              <a:cxnLst/>
              <a:rect l="l" t="t" r="r" b="b"/>
              <a:pathLst>
                <a:path w="2212" h="5819" extrusionOk="0">
                  <a:moveTo>
                    <a:pt x="101" y="0"/>
                  </a:moveTo>
                  <a:cubicBezTo>
                    <a:pt x="85" y="0"/>
                    <a:pt x="69" y="4"/>
                    <a:pt x="54" y="13"/>
                  </a:cubicBezTo>
                  <a:cubicBezTo>
                    <a:pt x="10" y="40"/>
                    <a:pt x="1" y="93"/>
                    <a:pt x="28" y="138"/>
                  </a:cubicBezTo>
                  <a:cubicBezTo>
                    <a:pt x="170" y="486"/>
                    <a:pt x="331" y="825"/>
                    <a:pt x="483" y="1164"/>
                  </a:cubicBezTo>
                  <a:cubicBezTo>
                    <a:pt x="643" y="1512"/>
                    <a:pt x="777" y="1868"/>
                    <a:pt x="902" y="2225"/>
                  </a:cubicBezTo>
                  <a:cubicBezTo>
                    <a:pt x="1161" y="2975"/>
                    <a:pt x="1401" y="3724"/>
                    <a:pt x="1633" y="4473"/>
                  </a:cubicBezTo>
                  <a:cubicBezTo>
                    <a:pt x="1758" y="4902"/>
                    <a:pt x="1892" y="5330"/>
                    <a:pt x="2017" y="5758"/>
                  </a:cubicBezTo>
                  <a:cubicBezTo>
                    <a:pt x="2031" y="5800"/>
                    <a:pt x="2066" y="5819"/>
                    <a:pt x="2101" y="5819"/>
                  </a:cubicBezTo>
                  <a:cubicBezTo>
                    <a:pt x="2156" y="5819"/>
                    <a:pt x="2212" y="5775"/>
                    <a:pt x="2195" y="5705"/>
                  </a:cubicBezTo>
                  <a:cubicBezTo>
                    <a:pt x="1964" y="4946"/>
                    <a:pt x="1740" y="4179"/>
                    <a:pt x="1491" y="3421"/>
                  </a:cubicBezTo>
                  <a:cubicBezTo>
                    <a:pt x="1375" y="3046"/>
                    <a:pt x="1241" y="2671"/>
                    <a:pt x="1116" y="2297"/>
                  </a:cubicBezTo>
                  <a:cubicBezTo>
                    <a:pt x="991" y="1931"/>
                    <a:pt x="857" y="1565"/>
                    <a:pt x="706" y="1208"/>
                  </a:cubicBezTo>
                  <a:cubicBezTo>
                    <a:pt x="536" y="816"/>
                    <a:pt x="349" y="441"/>
                    <a:pt x="179" y="49"/>
                  </a:cubicBezTo>
                  <a:cubicBezTo>
                    <a:pt x="167" y="18"/>
                    <a:pt x="134" y="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4037700" y="1731800"/>
              <a:ext cx="18100" cy="149450"/>
            </a:xfrm>
            <a:custGeom>
              <a:avLst/>
              <a:gdLst/>
              <a:ahLst/>
              <a:cxnLst/>
              <a:rect l="l" t="t" r="r" b="b"/>
              <a:pathLst>
                <a:path w="724" h="5978" extrusionOk="0">
                  <a:moveTo>
                    <a:pt x="90" y="1"/>
                  </a:moveTo>
                  <a:cubicBezTo>
                    <a:pt x="84" y="1"/>
                    <a:pt x="78" y="1"/>
                    <a:pt x="72" y="2"/>
                  </a:cubicBezTo>
                  <a:cubicBezTo>
                    <a:pt x="27" y="11"/>
                    <a:pt x="1" y="65"/>
                    <a:pt x="10" y="109"/>
                  </a:cubicBezTo>
                  <a:cubicBezTo>
                    <a:pt x="81" y="475"/>
                    <a:pt x="81" y="841"/>
                    <a:pt x="90" y="1207"/>
                  </a:cubicBezTo>
                  <a:cubicBezTo>
                    <a:pt x="90" y="1385"/>
                    <a:pt x="90" y="1573"/>
                    <a:pt x="108" y="1751"/>
                  </a:cubicBezTo>
                  <a:cubicBezTo>
                    <a:pt x="117" y="1938"/>
                    <a:pt x="143" y="2126"/>
                    <a:pt x="161" y="2313"/>
                  </a:cubicBezTo>
                  <a:cubicBezTo>
                    <a:pt x="206" y="2705"/>
                    <a:pt x="250" y="3089"/>
                    <a:pt x="286" y="3473"/>
                  </a:cubicBezTo>
                  <a:cubicBezTo>
                    <a:pt x="313" y="3856"/>
                    <a:pt x="340" y="4231"/>
                    <a:pt x="393" y="4615"/>
                  </a:cubicBezTo>
                  <a:cubicBezTo>
                    <a:pt x="447" y="5034"/>
                    <a:pt x="509" y="5462"/>
                    <a:pt x="536" y="5890"/>
                  </a:cubicBezTo>
                  <a:cubicBezTo>
                    <a:pt x="540" y="5948"/>
                    <a:pt x="587" y="5977"/>
                    <a:pt x="633" y="5977"/>
                  </a:cubicBezTo>
                  <a:cubicBezTo>
                    <a:pt x="679" y="5977"/>
                    <a:pt x="723" y="5948"/>
                    <a:pt x="723" y="5890"/>
                  </a:cubicBezTo>
                  <a:cubicBezTo>
                    <a:pt x="697" y="5507"/>
                    <a:pt x="643" y="5132"/>
                    <a:pt x="589" y="4757"/>
                  </a:cubicBezTo>
                  <a:cubicBezTo>
                    <a:pt x="545" y="4374"/>
                    <a:pt x="509" y="3990"/>
                    <a:pt x="474" y="3598"/>
                  </a:cubicBezTo>
                  <a:cubicBezTo>
                    <a:pt x="447" y="3214"/>
                    <a:pt x="402" y="2830"/>
                    <a:pt x="358" y="2447"/>
                  </a:cubicBezTo>
                  <a:cubicBezTo>
                    <a:pt x="340" y="2259"/>
                    <a:pt x="313" y="2063"/>
                    <a:pt x="295" y="1876"/>
                  </a:cubicBezTo>
                  <a:cubicBezTo>
                    <a:pt x="277" y="1688"/>
                    <a:pt x="277" y="1501"/>
                    <a:pt x="268" y="1314"/>
                  </a:cubicBezTo>
                  <a:cubicBezTo>
                    <a:pt x="268" y="895"/>
                    <a:pt x="268" y="475"/>
                    <a:pt x="188" y="65"/>
                  </a:cubicBezTo>
                  <a:cubicBezTo>
                    <a:pt x="180" y="26"/>
                    <a:pt x="132" y="1"/>
                    <a:pt x="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4"/>
            <p:cNvSpPr/>
            <p:nvPr/>
          </p:nvSpPr>
          <p:spPr>
            <a:xfrm>
              <a:off x="4053975" y="1724775"/>
              <a:ext cx="11850" cy="157650"/>
            </a:xfrm>
            <a:custGeom>
              <a:avLst/>
              <a:gdLst/>
              <a:ahLst/>
              <a:cxnLst/>
              <a:rect l="l" t="t" r="r" b="b"/>
              <a:pathLst>
                <a:path w="474" h="6306" extrusionOk="0">
                  <a:moveTo>
                    <a:pt x="292" y="0"/>
                  </a:moveTo>
                  <a:cubicBezTo>
                    <a:pt x="246" y="0"/>
                    <a:pt x="202" y="29"/>
                    <a:pt x="206" y="87"/>
                  </a:cubicBezTo>
                  <a:cubicBezTo>
                    <a:pt x="224" y="480"/>
                    <a:pt x="251" y="881"/>
                    <a:pt x="269" y="1274"/>
                  </a:cubicBezTo>
                  <a:cubicBezTo>
                    <a:pt x="286" y="1675"/>
                    <a:pt x="286" y="2077"/>
                    <a:pt x="269" y="2478"/>
                  </a:cubicBezTo>
                  <a:cubicBezTo>
                    <a:pt x="251" y="2879"/>
                    <a:pt x="233" y="3272"/>
                    <a:pt x="206" y="3673"/>
                  </a:cubicBezTo>
                  <a:cubicBezTo>
                    <a:pt x="179" y="4075"/>
                    <a:pt x="144" y="4476"/>
                    <a:pt x="117" y="4878"/>
                  </a:cubicBezTo>
                  <a:cubicBezTo>
                    <a:pt x="81" y="5324"/>
                    <a:pt x="54" y="5770"/>
                    <a:pt x="10" y="6207"/>
                  </a:cubicBezTo>
                  <a:cubicBezTo>
                    <a:pt x="1" y="6260"/>
                    <a:pt x="54" y="6305"/>
                    <a:pt x="99" y="6305"/>
                  </a:cubicBezTo>
                  <a:cubicBezTo>
                    <a:pt x="153" y="6305"/>
                    <a:pt x="179" y="6260"/>
                    <a:pt x="188" y="6207"/>
                  </a:cubicBezTo>
                  <a:cubicBezTo>
                    <a:pt x="233" y="5814"/>
                    <a:pt x="260" y="5422"/>
                    <a:pt x="286" y="5020"/>
                  </a:cubicBezTo>
                  <a:cubicBezTo>
                    <a:pt x="313" y="4619"/>
                    <a:pt x="349" y="4218"/>
                    <a:pt x="376" y="3825"/>
                  </a:cubicBezTo>
                  <a:cubicBezTo>
                    <a:pt x="402" y="3424"/>
                    <a:pt x="429" y="3022"/>
                    <a:pt x="447" y="2621"/>
                  </a:cubicBezTo>
                  <a:cubicBezTo>
                    <a:pt x="456" y="2219"/>
                    <a:pt x="474" y="1827"/>
                    <a:pt x="456" y="1425"/>
                  </a:cubicBezTo>
                  <a:cubicBezTo>
                    <a:pt x="438" y="979"/>
                    <a:pt x="402" y="533"/>
                    <a:pt x="385" y="87"/>
                  </a:cubicBezTo>
                  <a:cubicBezTo>
                    <a:pt x="385" y="29"/>
                    <a:pt x="338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" name="Google Shape;594;p24"/>
          <p:cNvGrpSpPr/>
          <p:nvPr/>
        </p:nvGrpSpPr>
        <p:grpSpPr>
          <a:xfrm>
            <a:off x="8589900" y="2727600"/>
            <a:ext cx="474050" cy="2470775"/>
            <a:chOff x="4279700" y="833625"/>
            <a:chExt cx="474050" cy="2470775"/>
          </a:xfrm>
        </p:grpSpPr>
        <p:sp>
          <p:nvSpPr>
            <p:cNvPr id="595" name="Google Shape;595;p24"/>
            <p:cNvSpPr/>
            <p:nvPr/>
          </p:nvSpPr>
          <p:spPr>
            <a:xfrm>
              <a:off x="4288600" y="952475"/>
              <a:ext cx="465150" cy="2351925"/>
            </a:xfrm>
            <a:custGeom>
              <a:avLst/>
              <a:gdLst/>
              <a:ahLst/>
              <a:cxnLst/>
              <a:rect l="l" t="t" r="r" b="b"/>
              <a:pathLst>
                <a:path w="18606" h="94077" extrusionOk="0">
                  <a:moveTo>
                    <a:pt x="1723" y="1"/>
                  </a:moveTo>
                  <a:cubicBezTo>
                    <a:pt x="1645" y="1"/>
                    <a:pt x="1562" y="50"/>
                    <a:pt x="1553" y="148"/>
                  </a:cubicBezTo>
                  <a:cubicBezTo>
                    <a:pt x="991" y="6482"/>
                    <a:pt x="429" y="12825"/>
                    <a:pt x="215" y="19177"/>
                  </a:cubicBezTo>
                  <a:cubicBezTo>
                    <a:pt x="1" y="25511"/>
                    <a:pt x="135" y="31871"/>
                    <a:pt x="964" y="38161"/>
                  </a:cubicBezTo>
                  <a:cubicBezTo>
                    <a:pt x="1767" y="44316"/>
                    <a:pt x="3266" y="50356"/>
                    <a:pt x="5006" y="56297"/>
                  </a:cubicBezTo>
                  <a:cubicBezTo>
                    <a:pt x="6763" y="62292"/>
                    <a:pt x="8717" y="68224"/>
                    <a:pt x="10769" y="74121"/>
                  </a:cubicBezTo>
                  <a:cubicBezTo>
                    <a:pt x="12838" y="80054"/>
                    <a:pt x="15042" y="85941"/>
                    <a:pt x="17370" y="91776"/>
                  </a:cubicBezTo>
                  <a:cubicBezTo>
                    <a:pt x="17665" y="92507"/>
                    <a:pt x="17959" y="93239"/>
                    <a:pt x="18262" y="93970"/>
                  </a:cubicBezTo>
                  <a:cubicBezTo>
                    <a:pt x="18291" y="94045"/>
                    <a:pt x="18356" y="94077"/>
                    <a:pt x="18419" y="94077"/>
                  </a:cubicBezTo>
                  <a:cubicBezTo>
                    <a:pt x="18514" y="94077"/>
                    <a:pt x="18605" y="94003"/>
                    <a:pt x="18557" y="93890"/>
                  </a:cubicBezTo>
                  <a:cubicBezTo>
                    <a:pt x="16201" y="88100"/>
                    <a:pt x="13980" y="82248"/>
                    <a:pt x="11884" y="76360"/>
                  </a:cubicBezTo>
                  <a:cubicBezTo>
                    <a:pt x="9796" y="70472"/>
                    <a:pt x="7825" y="64540"/>
                    <a:pt x="6005" y="58563"/>
                  </a:cubicBezTo>
                  <a:cubicBezTo>
                    <a:pt x="4203" y="52621"/>
                    <a:pt x="2588" y="46600"/>
                    <a:pt x="1607" y="40462"/>
                  </a:cubicBezTo>
                  <a:cubicBezTo>
                    <a:pt x="607" y="34191"/>
                    <a:pt x="340" y="27821"/>
                    <a:pt x="465" y="21478"/>
                  </a:cubicBezTo>
                  <a:cubicBezTo>
                    <a:pt x="590" y="15153"/>
                    <a:pt x="1098" y="8837"/>
                    <a:pt x="1651" y="2539"/>
                  </a:cubicBezTo>
                  <a:cubicBezTo>
                    <a:pt x="1723" y="1745"/>
                    <a:pt x="1794" y="951"/>
                    <a:pt x="1865" y="148"/>
                  </a:cubicBezTo>
                  <a:cubicBezTo>
                    <a:pt x="1874" y="50"/>
                    <a:pt x="1801" y="1"/>
                    <a:pt x="17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4"/>
            <p:cNvSpPr/>
            <p:nvPr/>
          </p:nvSpPr>
          <p:spPr>
            <a:xfrm>
              <a:off x="4279700" y="833625"/>
              <a:ext cx="152550" cy="164725"/>
            </a:xfrm>
            <a:custGeom>
              <a:avLst/>
              <a:gdLst/>
              <a:ahLst/>
              <a:cxnLst/>
              <a:rect l="l" t="t" r="r" b="b"/>
              <a:pathLst>
                <a:path w="6102" h="6589" extrusionOk="0">
                  <a:moveTo>
                    <a:pt x="1989" y="0"/>
                  </a:moveTo>
                  <a:cubicBezTo>
                    <a:pt x="1821" y="0"/>
                    <a:pt x="1651" y="77"/>
                    <a:pt x="1597" y="228"/>
                  </a:cubicBezTo>
                  <a:cubicBezTo>
                    <a:pt x="1552" y="326"/>
                    <a:pt x="1570" y="442"/>
                    <a:pt x="1517" y="531"/>
                  </a:cubicBezTo>
                  <a:cubicBezTo>
                    <a:pt x="1457" y="625"/>
                    <a:pt x="1354" y="661"/>
                    <a:pt x="1243" y="661"/>
                  </a:cubicBezTo>
                  <a:cubicBezTo>
                    <a:pt x="1154" y="661"/>
                    <a:pt x="1061" y="638"/>
                    <a:pt x="981" y="602"/>
                  </a:cubicBezTo>
                  <a:cubicBezTo>
                    <a:pt x="828" y="521"/>
                    <a:pt x="667" y="411"/>
                    <a:pt x="498" y="411"/>
                  </a:cubicBezTo>
                  <a:cubicBezTo>
                    <a:pt x="481" y="411"/>
                    <a:pt x="464" y="412"/>
                    <a:pt x="446" y="415"/>
                  </a:cubicBezTo>
                  <a:cubicBezTo>
                    <a:pt x="241" y="433"/>
                    <a:pt x="89" y="629"/>
                    <a:pt x="45" y="834"/>
                  </a:cubicBezTo>
                  <a:cubicBezTo>
                    <a:pt x="0" y="1030"/>
                    <a:pt x="36" y="1245"/>
                    <a:pt x="80" y="1441"/>
                  </a:cubicBezTo>
                  <a:cubicBezTo>
                    <a:pt x="268" y="2386"/>
                    <a:pt x="464" y="3332"/>
                    <a:pt x="651" y="4278"/>
                  </a:cubicBezTo>
                  <a:cubicBezTo>
                    <a:pt x="830" y="5134"/>
                    <a:pt x="963" y="6089"/>
                    <a:pt x="1686" y="6526"/>
                  </a:cubicBezTo>
                  <a:cubicBezTo>
                    <a:pt x="1749" y="6561"/>
                    <a:pt x="1820" y="6579"/>
                    <a:pt x="1882" y="6588"/>
                  </a:cubicBezTo>
                  <a:cubicBezTo>
                    <a:pt x="2007" y="6588"/>
                    <a:pt x="2123" y="6544"/>
                    <a:pt x="2212" y="6463"/>
                  </a:cubicBezTo>
                  <a:cubicBezTo>
                    <a:pt x="3479" y="5214"/>
                    <a:pt x="4657" y="3760"/>
                    <a:pt x="5727" y="1976"/>
                  </a:cubicBezTo>
                  <a:cubicBezTo>
                    <a:pt x="5950" y="1610"/>
                    <a:pt x="6075" y="1191"/>
                    <a:pt x="6102" y="763"/>
                  </a:cubicBezTo>
                  <a:cubicBezTo>
                    <a:pt x="6102" y="674"/>
                    <a:pt x="6102" y="584"/>
                    <a:pt x="6057" y="504"/>
                  </a:cubicBezTo>
                  <a:cubicBezTo>
                    <a:pt x="5995" y="400"/>
                    <a:pt x="5869" y="361"/>
                    <a:pt x="5740" y="361"/>
                  </a:cubicBezTo>
                  <a:cubicBezTo>
                    <a:pt x="5703" y="361"/>
                    <a:pt x="5665" y="364"/>
                    <a:pt x="5629" y="370"/>
                  </a:cubicBezTo>
                  <a:cubicBezTo>
                    <a:pt x="5272" y="427"/>
                    <a:pt x="4916" y="650"/>
                    <a:pt x="4572" y="650"/>
                  </a:cubicBezTo>
                  <a:cubicBezTo>
                    <a:pt x="4487" y="650"/>
                    <a:pt x="4402" y="636"/>
                    <a:pt x="4318" y="602"/>
                  </a:cubicBezTo>
                  <a:cubicBezTo>
                    <a:pt x="4130" y="522"/>
                    <a:pt x="3997" y="361"/>
                    <a:pt x="3836" y="237"/>
                  </a:cubicBezTo>
                  <a:cubicBezTo>
                    <a:pt x="3728" y="159"/>
                    <a:pt x="3593" y="97"/>
                    <a:pt x="3464" y="97"/>
                  </a:cubicBezTo>
                  <a:cubicBezTo>
                    <a:pt x="3401" y="97"/>
                    <a:pt x="3339" y="112"/>
                    <a:pt x="3283" y="147"/>
                  </a:cubicBezTo>
                  <a:cubicBezTo>
                    <a:pt x="3123" y="257"/>
                    <a:pt x="3035" y="525"/>
                    <a:pt x="2853" y="525"/>
                  </a:cubicBezTo>
                  <a:cubicBezTo>
                    <a:pt x="2842" y="525"/>
                    <a:pt x="2831" y="524"/>
                    <a:pt x="2819" y="522"/>
                  </a:cubicBezTo>
                  <a:cubicBezTo>
                    <a:pt x="2748" y="513"/>
                    <a:pt x="2694" y="451"/>
                    <a:pt x="2641" y="406"/>
                  </a:cubicBezTo>
                  <a:cubicBezTo>
                    <a:pt x="2498" y="245"/>
                    <a:pt x="2337" y="85"/>
                    <a:pt x="2141" y="22"/>
                  </a:cubicBezTo>
                  <a:cubicBezTo>
                    <a:pt x="2093" y="8"/>
                    <a:pt x="2041" y="0"/>
                    <a:pt x="1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4"/>
            <p:cNvSpPr/>
            <p:nvPr/>
          </p:nvSpPr>
          <p:spPr>
            <a:xfrm>
              <a:off x="4328350" y="844550"/>
              <a:ext cx="96575" cy="154075"/>
            </a:xfrm>
            <a:custGeom>
              <a:avLst/>
              <a:gdLst/>
              <a:ahLst/>
              <a:cxnLst/>
              <a:rect l="l" t="t" r="r" b="b"/>
              <a:pathLst>
                <a:path w="3863" h="6163" extrusionOk="0">
                  <a:moveTo>
                    <a:pt x="3739" y="1"/>
                  </a:moveTo>
                  <a:cubicBezTo>
                    <a:pt x="3710" y="1"/>
                    <a:pt x="3682" y="15"/>
                    <a:pt x="3665" y="49"/>
                  </a:cubicBezTo>
                  <a:cubicBezTo>
                    <a:pt x="3469" y="451"/>
                    <a:pt x="3282" y="861"/>
                    <a:pt x="3077" y="1254"/>
                  </a:cubicBezTo>
                  <a:cubicBezTo>
                    <a:pt x="2970" y="1459"/>
                    <a:pt x="2862" y="1655"/>
                    <a:pt x="2746" y="1851"/>
                  </a:cubicBezTo>
                  <a:cubicBezTo>
                    <a:pt x="2622" y="2039"/>
                    <a:pt x="2497" y="2226"/>
                    <a:pt x="2381" y="2422"/>
                  </a:cubicBezTo>
                  <a:cubicBezTo>
                    <a:pt x="2122" y="2815"/>
                    <a:pt x="1872" y="3207"/>
                    <a:pt x="1622" y="3600"/>
                  </a:cubicBezTo>
                  <a:cubicBezTo>
                    <a:pt x="1373" y="3983"/>
                    <a:pt x="1114" y="4358"/>
                    <a:pt x="855" y="4742"/>
                  </a:cubicBezTo>
                  <a:cubicBezTo>
                    <a:pt x="570" y="5161"/>
                    <a:pt x="284" y="5580"/>
                    <a:pt x="43" y="6026"/>
                  </a:cubicBezTo>
                  <a:cubicBezTo>
                    <a:pt x="0" y="6094"/>
                    <a:pt x="64" y="6162"/>
                    <a:pt x="125" y="6162"/>
                  </a:cubicBezTo>
                  <a:cubicBezTo>
                    <a:pt x="152" y="6162"/>
                    <a:pt x="179" y="6149"/>
                    <a:pt x="195" y="6116"/>
                  </a:cubicBezTo>
                  <a:cubicBezTo>
                    <a:pt x="632" y="5322"/>
                    <a:pt x="1176" y="4599"/>
                    <a:pt x="1676" y="3850"/>
                  </a:cubicBezTo>
                  <a:cubicBezTo>
                    <a:pt x="1935" y="3457"/>
                    <a:pt x="2184" y="3056"/>
                    <a:pt x="2434" y="2663"/>
                  </a:cubicBezTo>
                  <a:cubicBezTo>
                    <a:pt x="2684" y="2280"/>
                    <a:pt x="2934" y="1905"/>
                    <a:pt x="3148" y="1503"/>
                  </a:cubicBezTo>
                  <a:cubicBezTo>
                    <a:pt x="3389" y="1057"/>
                    <a:pt x="3603" y="593"/>
                    <a:pt x="3826" y="138"/>
                  </a:cubicBezTo>
                  <a:cubicBezTo>
                    <a:pt x="3862" y="66"/>
                    <a:pt x="3800" y="1"/>
                    <a:pt x="3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4"/>
            <p:cNvSpPr/>
            <p:nvPr/>
          </p:nvSpPr>
          <p:spPr>
            <a:xfrm>
              <a:off x="4328125" y="845450"/>
              <a:ext cx="58375" cy="151175"/>
            </a:xfrm>
            <a:custGeom>
              <a:avLst/>
              <a:gdLst/>
              <a:ahLst/>
              <a:cxnLst/>
              <a:rect l="l" t="t" r="r" b="b"/>
              <a:pathLst>
                <a:path w="2335" h="6047" extrusionOk="0">
                  <a:moveTo>
                    <a:pt x="2213" y="1"/>
                  </a:moveTo>
                  <a:cubicBezTo>
                    <a:pt x="2185" y="1"/>
                    <a:pt x="2157" y="15"/>
                    <a:pt x="2140" y="49"/>
                  </a:cubicBezTo>
                  <a:cubicBezTo>
                    <a:pt x="1944" y="379"/>
                    <a:pt x="1810" y="745"/>
                    <a:pt x="1676" y="1102"/>
                  </a:cubicBezTo>
                  <a:cubicBezTo>
                    <a:pt x="1614" y="1289"/>
                    <a:pt x="1551" y="1467"/>
                    <a:pt x="1489" y="1655"/>
                  </a:cubicBezTo>
                  <a:cubicBezTo>
                    <a:pt x="1417" y="1833"/>
                    <a:pt x="1337" y="2021"/>
                    <a:pt x="1266" y="2199"/>
                  </a:cubicBezTo>
                  <a:cubicBezTo>
                    <a:pt x="945" y="2966"/>
                    <a:pt x="686" y="3760"/>
                    <a:pt x="427" y="4554"/>
                  </a:cubicBezTo>
                  <a:cubicBezTo>
                    <a:pt x="284" y="5009"/>
                    <a:pt x="133" y="5464"/>
                    <a:pt x="17" y="5928"/>
                  </a:cubicBezTo>
                  <a:cubicBezTo>
                    <a:pt x="0" y="5999"/>
                    <a:pt x="57" y="6046"/>
                    <a:pt x="110" y="6046"/>
                  </a:cubicBezTo>
                  <a:cubicBezTo>
                    <a:pt x="144" y="6046"/>
                    <a:pt x="176" y="6027"/>
                    <a:pt x="186" y="5981"/>
                  </a:cubicBezTo>
                  <a:cubicBezTo>
                    <a:pt x="293" y="5571"/>
                    <a:pt x="418" y="5170"/>
                    <a:pt x="552" y="4768"/>
                  </a:cubicBezTo>
                  <a:cubicBezTo>
                    <a:pt x="677" y="4367"/>
                    <a:pt x="811" y="3965"/>
                    <a:pt x="945" y="3573"/>
                  </a:cubicBezTo>
                  <a:cubicBezTo>
                    <a:pt x="1078" y="3180"/>
                    <a:pt x="1221" y="2788"/>
                    <a:pt x="1373" y="2404"/>
                  </a:cubicBezTo>
                  <a:cubicBezTo>
                    <a:pt x="1444" y="2217"/>
                    <a:pt x="1524" y="2038"/>
                    <a:pt x="1605" y="1851"/>
                  </a:cubicBezTo>
                  <a:cubicBezTo>
                    <a:pt x="1667" y="1673"/>
                    <a:pt x="1738" y="1494"/>
                    <a:pt x="1801" y="1307"/>
                  </a:cubicBezTo>
                  <a:cubicBezTo>
                    <a:pt x="1944" y="905"/>
                    <a:pt x="2077" y="504"/>
                    <a:pt x="2292" y="138"/>
                  </a:cubicBezTo>
                  <a:cubicBezTo>
                    <a:pt x="2334" y="65"/>
                    <a:pt x="2273" y="1"/>
                    <a:pt x="2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4"/>
            <p:cNvSpPr/>
            <p:nvPr/>
          </p:nvSpPr>
          <p:spPr>
            <a:xfrm>
              <a:off x="4324750" y="843925"/>
              <a:ext cx="29400" cy="152400"/>
            </a:xfrm>
            <a:custGeom>
              <a:avLst/>
              <a:gdLst/>
              <a:ahLst/>
              <a:cxnLst/>
              <a:rect l="l" t="t" r="r" b="b"/>
              <a:pathLst>
                <a:path w="1176" h="6096" extrusionOk="0">
                  <a:moveTo>
                    <a:pt x="1062" y="0"/>
                  </a:moveTo>
                  <a:cubicBezTo>
                    <a:pt x="1026" y="0"/>
                    <a:pt x="992" y="19"/>
                    <a:pt x="981" y="65"/>
                  </a:cubicBezTo>
                  <a:cubicBezTo>
                    <a:pt x="892" y="440"/>
                    <a:pt x="785" y="806"/>
                    <a:pt x="687" y="1180"/>
                  </a:cubicBezTo>
                  <a:cubicBezTo>
                    <a:pt x="589" y="1546"/>
                    <a:pt x="509" y="1921"/>
                    <a:pt x="455" y="2305"/>
                  </a:cubicBezTo>
                  <a:cubicBezTo>
                    <a:pt x="393" y="2697"/>
                    <a:pt x="348" y="3090"/>
                    <a:pt x="303" y="3491"/>
                  </a:cubicBezTo>
                  <a:cubicBezTo>
                    <a:pt x="259" y="3884"/>
                    <a:pt x="205" y="4276"/>
                    <a:pt x="161" y="4669"/>
                  </a:cubicBezTo>
                  <a:cubicBezTo>
                    <a:pt x="116" y="5115"/>
                    <a:pt x="63" y="5561"/>
                    <a:pt x="9" y="5998"/>
                  </a:cubicBezTo>
                  <a:cubicBezTo>
                    <a:pt x="0" y="6051"/>
                    <a:pt x="54" y="6096"/>
                    <a:pt x="98" y="6096"/>
                  </a:cubicBezTo>
                  <a:cubicBezTo>
                    <a:pt x="152" y="6096"/>
                    <a:pt x="187" y="6051"/>
                    <a:pt x="187" y="5998"/>
                  </a:cubicBezTo>
                  <a:cubicBezTo>
                    <a:pt x="241" y="5614"/>
                    <a:pt x="286" y="5222"/>
                    <a:pt x="330" y="4829"/>
                  </a:cubicBezTo>
                  <a:cubicBezTo>
                    <a:pt x="375" y="4437"/>
                    <a:pt x="419" y="4044"/>
                    <a:pt x="464" y="3652"/>
                  </a:cubicBezTo>
                  <a:cubicBezTo>
                    <a:pt x="562" y="2884"/>
                    <a:pt x="633" y="2108"/>
                    <a:pt x="830" y="1350"/>
                  </a:cubicBezTo>
                  <a:cubicBezTo>
                    <a:pt x="937" y="940"/>
                    <a:pt x="1062" y="529"/>
                    <a:pt x="1160" y="110"/>
                  </a:cubicBezTo>
                  <a:cubicBezTo>
                    <a:pt x="1176" y="45"/>
                    <a:pt x="1117" y="0"/>
                    <a:pt x="10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4"/>
            <p:cNvSpPr/>
            <p:nvPr/>
          </p:nvSpPr>
          <p:spPr>
            <a:xfrm>
              <a:off x="4314250" y="846725"/>
              <a:ext cx="13425" cy="149600"/>
            </a:xfrm>
            <a:custGeom>
              <a:avLst/>
              <a:gdLst/>
              <a:ahLst/>
              <a:cxnLst/>
              <a:rect l="l" t="t" r="r" b="b"/>
              <a:pathLst>
                <a:path w="537" h="5984" extrusionOk="0">
                  <a:moveTo>
                    <a:pt x="126" y="0"/>
                  </a:moveTo>
                  <a:cubicBezTo>
                    <a:pt x="81" y="0"/>
                    <a:pt x="36" y="29"/>
                    <a:pt x="36" y="87"/>
                  </a:cubicBezTo>
                  <a:cubicBezTo>
                    <a:pt x="10" y="845"/>
                    <a:pt x="1" y="1604"/>
                    <a:pt x="63" y="2362"/>
                  </a:cubicBezTo>
                  <a:cubicBezTo>
                    <a:pt x="99" y="2746"/>
                    <a:pt x="144" y="3120"/>
                    <a:pt x="188" y="3495"/>
                  </a:cubicBezTo>
                  <a:cubicBezTo>
                    <a:pt x="233" y="3870"/>
                    <a:pt x="268" y="4253"/>
                    <a:pt x="277" y="4628"/>
                  </a:cubicBezTo>
                  <a:cubicBezTo>
                    <a:pt x="295" y="5056"/>
                    <a:pt x="295" y="5475"/>
                    <a:pt x="349" y="5895"/>
                  </a:cubicBezTo>
                  <a:cubicBezTo>
                    <a:pt x="349" y="5948"/>
                    <a:pt x="384" y="5984"/>
                    <a:pt x="438" y="5984"/>
                  </a:cubicBezTo>
                  <a:cubicBezTo>
                    <a:pt x="483" y="5984"/>
                    <a:pt x="536" y="5948"/>
                    <a:pt x="527" y="5895"/>
                  </a:cubicBezTo>
                  <a:cubicBezTo>
                    <a:pt x="483" y="5529"/>
                    <a:pt x="474" y="5154"/>
                    <a:pt x="465" y="4780"/>
                  </a:cubicBezTo>
                  <a:cubicBezTo>
                    <a:pt x="456" y="4396"/>
                    <a:pt x="429" y="4021"/>
                    <a:pt x="393" y="3638"/>
                  </a:cubicBezTo>
                  <a:cubicBezTo>
                    <a:pt x="349" y="3263"/>
                    <a:pt x="295" y="2888"/>
                    <a:pt x="259" y="2514"/>
                  </a:cubicBezTo>
                  <a:cubicBezTo>
                    <a:pt x="224" y="2130"/>
                    <a:pt x="206" y="1746"/>
                    <a:pt x="197" y="1363"/>
                  </a:cubicBezTo>
                  <a:cubicBezTo>
                    <a:pt x="197" y="935"/>
                    <a:pt x="206" y="515"/>
                    <a:pt x="215" y="87"/>
                  </a:cubicBezTo>
                  <a:cubicBezTo>
                    <a:pt x="215" y="29"/>
                    <a:pt x="170" y="0"/>
                    <a:pt x="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4"/>
            <p:cNvSpPr/>
            <p:nvPr/>
          </p:nvSpPr>
          <p:spPr>
            <a:xfrm>
              <a:off x="4287725" y="843550"/>
              <a:ext cx="40350" cy="153750"/>
            </a:xfrm>
            <a:custGeom>
              <a:avLst/>
              <a:gdLst/>
              <a:ahLst/>
              <a:cxnLst/>
              <a:rect l="l" t="t" r="r" b="b"/>
              <a:pathLst>
                <a:path w="1614" h="6150" extrusionOk="0">
                  <a:moveTo>
                    <a:pt x="89" y="0"/>
                  </a:moveTo>
                  <a:cubicBezTo>
                    <a:pt x="54" y="0"/>
                    <a:pt x="0" y="45"/>
                    <a:pt x="0" y="89"/>
                  </a:cubicBezTo>
                  <a:cubicBezTo>
                    <a:pt x="54" y="500"/>
                    <a:pt x="116" y="901"/>
                    <a:pt x="188" y="1303"/>
                  </a:cubicBezTo>
                  <a:cubicBezTo>
                    <a:pt x="250" y="1713"/>
                    <a:pt x="339" y="2105"/>
                    <a:pt x="419" y="2507"/>
                  </a:cubicBezTo>
                  <a:cubicBezTo>
                    <a:pt x="500" y="2899"/>
                    <a:pt x="571" y="3292"/>
                    <a:pt x="669" y="3684"/>
                  </a:cubicBezTo>
                  <a:cubicBezTo>
                    <a:pt x="758" y="4077"/>
                    <a:pt x="866" y="4452"/>
                    <a:pt x="990" y="4826"/>
                  </a:cubicBezTo>
                  <a:cubicBezTo>
                    <a:pt x="1133" y="5246"/>
                    <a:pt x="1294" y="5665"/>
                    <a:pt x="1419" y="6084"/>
                  </a:cubicBezTo>
                  <a:cubicBezTo>
                    <a:pt x="1433" y="6130"/>
                    <a:pt x="1468" y="6149"/>
                    <a:pt x="1503" y="6149"/>
                  </a:cubicBezTo>
                  <a:cubicBezTo>
                    <a:pt x="1558" y="6149"/>
                    <a:pt x="1613" y="6104"/>
                    <a:pt x="1597" y="6040"/>
                  </a:cubicBezTo>
                  <a:cubicBezTo>
                    <a:pt x="1481" y="5665"/>
                    <a:pt x="1347" y="5299"/>
                    <a:pt x="1222" y="4933"/>
                  </a:cubicBezTo>
                  <a:cubicBezTo>
                    <a:pt x="1089" y="4559"/>
                    <a:pt x="973" y="4184"/>
                    <a:pt x="874" y="3800"/>
                  </a:cubicBezTo>
                  <a:cubicBezTo>
                    <a:pt x="785" y="3408"/>
                    <a:pt x="705" y="3015"/>
                    <a:pt x="625" y="2614"/>
                  </a:cubicBezTo>
                  <a:cubicBezTo>
                    <a:pt x="544" y="2221"/>
                    <a:pt x="464" y="1829"/>
                    <a:pt x="393" y="1436"/>
                  </a:cubicBezTo>
                  <a:cubicBezTo>
                    <a:pt x="312" y="990"/>
                    <a:pt x="241" y="544"/>
                    <a:pt x="188" y="89"/>
                  </a:cubicBezTo>
                  <a:cubicBezTo>
                    <a:pt x="179" y="45"/>
                    <a:pt x="143" y="0"/>
                    <a:pt x="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" name="Google Shape;602;p24"/>
          <p:cNvGrpSpPr/>
          <p:nvPr/>
        </p:nvGrpSpPr>
        <p:grpSpPr>
          <a:xfrm>
            <a:off x="8338750" y="3326050"/>
            <a:ext cx="698475" cy="1827750"/>
            <a:chOff x="4028550" y="1432075"/>
            <a:chExt cx="698475" cy="1827750"/>
          </a:xfrm>
        </p:grpSpPr>
        <p:sp>
          <p:nvSpPr>
            <p:cNvPr id="603" name="Google Shape;603;p24"/>
            <p:cNvSpPr/>
            <p:nvPr/>
          </p:nvSpPr>
          <p:spPr>
            <a:xfrm>
              <a:off x="4154125" y="1588075"/>
              <a:ext cx="572900" cy="1671750"/>
            </a:xfrm>
            <a:custGeom>
              <a:avLst/>
              <a:gdLst/>
              <a:ahLst/>
              <a:cxnLst/>
              <a:rect l="l" t="t" r="r" b="b"/>
              <a:pathLst>
                <a:path w="22916" h="66870" extrusionOk="0">
                  <a:moveTo>
                    <a:pt x="185" y="0"/>
                  </a:moveTo>
                  <a:cubicBezTo>
                    <a:pt x="95" y="0"/>
                    <a:pt x="1" y="76"/>
                    <a:pt x="27" y="194"/>
                  </a:cubicBezTo>
                  <a:cubicBezTo>
                    <a:pt x="1026" y="4690"/>
                    <a:pt x="2034" y="9186"/>
                    <a:pt x="3105" y="13673"/>
                  </a:cubicBezTo>
                  <a:cubicBezTo>
                    <a:pt x="4167" y="18161"/>
                    <a:pt x="5282" y="22639"/>
                    <a:pt x="6513" y="27090"/>
                  </a:cubicBezTo>
                  <a:cubicBezTo>
                    <a:pt x="7744" y="31542"/>
                    <a:pt x="9082" y="35967"/>
                    <a:pt x="10572" y="40338"/>
                  </a:cubicBezTo>
                  <a:cubicBezTo>
                    <a:pt x="12053" y="44638"/>
                    <a:pt x="13685" y="48893"/>
                    <a:pt x="15514" y="53059"/>
                  </a:cubicBezTo>
                  <a:cubicBezTo>
                    <a:pt x="17361" y="57252"/>
                    <a:pt x="19413" y="61347"/>
                    <a:pt x="21705" y="65308"/>
                  </a:cubicBezTo>
                  <a:cubicBezTo>
                    <a:pt x="21991" y="65808"/>
                    <a:pt x="22285" y="66307"/>
                    <a:pt x="22580" y="66798"/>
                  </a:cubicBezTo>
                  <a:cubicBezTo>
                    <a:pt x="22609" y="66849"/>
                    <a:pt x="22654" y="66870"/>
                    <a:pt x="22700" y="66870"/>
                  </a:cubicBezTo>
                  <a:cubicBezTo>
                    <a:pt x="22806" y="66870"/>
                    <a:pt x="22916" y="66756"/>
                    <a:pt x="22847" y="66637"/>
                  </a:cubicBezTo>
                  <a:cubicBezTo>
                    <a:pt x="20492" y="62712"/>
                    <a:pt x="18387" y="58635"/>
                    <a:pt x="16487" y="54469"/>
                  </a:cubicBezTo>
                  <a:cubicBezTo>
                    <a:pt x="14586" y="50303"/>
                    <a:pt x="12900" y="46030"/>
                    <a:pt x="11384" y="41712"/>
                  </a:cubicBezTo>
                  <a:cubicBezTo>
                    <a:pt x="9858" y="37394"/>
                    <a:pt x="8502" y="33014"/>
                    <a:pt x="7262" y="28616"/>
                  </a:cubicBezTo>
                  <a:cubicBezTo>
                    <a:pt x="6004" y="24173"/>
                    <a:pt x="4862" y="19704"/>
                    <a:pt x="3792" y="15217"/>
                  </a:cubicBezTo>
                  <a:cubicBezTo>
                    <a:pt x="2712" y="10747"/>
                    <a:pt x="1704" y="6269"/>
                    <a:pt x="696" y="1790"/>
                  </a:cubicBezTo>
                  <a:cubicBezTo>
                    <a:pt x="571" y="1228"/>
                    <a:pt x="447" y="675"/>
                    <a:pt x="322" y="113"/>
                  </a:cubicBezTo>
                  <a:cubicBezTo>
                    <a:pt x="304" y="35"/>
                    <a:pt x="245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4"/>
            <p:cNvSpPr/>
            <p:nvPr/>
          </p:nvSpPr>
          <p:spPr>
            <a:xfrm>
              <a:off x="4028550" y="1432075"/>
              <a:ext cx="192950" cy="207325"/>
            </a:xfrm>
            <a:custGeom>
              <a:avLst/>
              <a:gdLst/>
              <a:ahLst/>
              <a:cxnLst/>
              <a:rect l="l" t="t" r="r" b="b"/>
              <a:pathLst>
                <a:path w="7718" h="8293" extrusionOk="0">
                  <a:moveTo>
                    <a:pt x="5188" y="0"/>
                  </a:moveTo>
                  <a:cubicBezTo>
                    <a:pt x="5113" y="0"/>
                    <a:pt x="5038" y="13"/>
                    <a:pt x="4970" y="37"/>
                  </a:cubicBezTo>
                  <a:cubicBezTo>
                    <a:pt x="4720" y="126"/>
                    <a:pt x="4533" y="341"/>
                    <a:pt x="4345" y="537"/>
                  </a:cubicBezTo>
                  <a:cubicBezTo>
                    <a:pt x="4292" y="608"/>
                    <a:pt x="4221" y="680"/>
                    <a:pt x="4131" y="697"/>
                  </a:cubicBezTo>
                  <a:cubicBezTo>
                    <a:pt x="4114" y="701"/>
                    <a:pt x="4097" y="703"/>
                    <a:pt x="4081" y="703"/>
                  </a:cubicBezTo>
                  <a:cubicBezTo>
                    <a:pt x="3857" y="703"/>
                    <a:pt x="3742" y="376"/>
                    <a:pt x="3534" y="251"/>
                  </a:cubicBezTo>
                  <a:cubicBezTo>
                    <a:pt x="3468" y="210"/>
                    <a:pt x="3396" y="193"/>
                    <a:pt x="3321" y="193"/>
                  </a:cubicBezTo>
                  <a:cubicBezTo>
                    <a:pt x="3153" y="193"/>
                    <a:pt x="2974" y="283"/>
                    <a:pt x="2838" y="394"/>
                  </a:cubicBezTo>
                  <a:cubicBezTo>
                    <a:pt x="2642" y="555"/>
                    <a:pt x="2481" y="769"/>
                    <a:pt x="2249" y="876"/>
                  </a:cubicBezTo>
                  <a:cubicBezTo>
                    <a:pt x="2133" y="928"/>
                    <a:pt x="2015" y="948"/>
                    <a:pt x="1894" y="948"/>
                  </a:cubicBezTo>
                  <a:cubicBezTo>
                    <a:pt x="1473" y="948"/>
                    <a:pt x="1026" y="699"/>
                    <a:pt x="590" y="644"/>
                  </a:cubicBezTo>
                  <a:cubicBezTo>
                    <a:pt x="554" y="639"/>
                    <a:pt x="517" y="637"/>
                    <a:pt x="480" y="637"/>
                  </a:cubicBezTo>
                  <a:cubicBezTo>
                    <a:pt x="305" y="637"/>
                    <a:pt x="128" y="693"/>
                    <a:pt x="54" y="840"/>
                  </a:cubicBezTo>
                  <a:cubicBezTo>
                    <a:pt x="1" y="938"/>
                    <a:pt x="1" y="1054"/>
                    <a:pt x="10" y="1161"/>
                  </a:cubicBezTo>
                  <a:cubicBezTo>
                    <a:pt x="63" y="1705"/>
                    <a:pt x="242" y="2223"/>
                    <a:pt x="536" y="2678"/>
                  </a:cubicBezTo>
                  <a:cubicBezTo>
                    <a:pt x="1972" y="4864"/>
                    <a:pt x="3543" y="6648"/>
                    <a:pt x="5193" y="8146"/>
                  </a:cubicBezTo>
                  <a:cubicBezTo>
                    <a:pt x="5294" y="8240"/>
                    <a:pt x="5423" y="8293"/>
                    <a:pt x="5555" y="8293"/>
                  </a:cubicBezTo>
                  <a:cubicBezTo>
                    <a:pt x="5574" y="8293"/>
                    <a:pt x="5593" y="8291"/>
                    <a:pt x="5612" y="8289"/>
                  </a:cubicBezTo>
                  <a:cubicBezTo>
                    <a:pt x="5693" y="8280"/>
                    <a:pt x="5782" y="8262"/>
                    <a:pt x="5853" y="8209"/>
                  </a:cubicBezTo>
                  <a:cubicBezTo>
                    <a:pt x="6745" y="7620"/>
                    <a:pt x="6870" y="6407"/>
                    <a:pt x="7049" y="5327"/>
                  </a:cubicBezTo>
                  <a:lnTo>
                    <a:pt x="7628" y="1723"/>
                  </a:lnTo>
                  <a:cubicBezTo>
                    <a:pt x="7673" y="1465"/>
                    <a:pt x="7718" y="1197"/>
                    <a:pt x="7646" y="947"/>
                  </a:cubicBezTo>
                  <a:cubicBezTo>
                    <a:pt x="7584" y="697"/>
                    <a:pt x="7388" y="465"/>
                    <a:pt x="7129" y="439"/>
                  </a:cubicBezTo>
                  <a:cubicBezTo>
                    <a:pt x="7117" y="438"/>
                    <a:pt x="7104" y="437"/>
                    <a:pt x="7092" y="437"/>
                  </a:cubicBezTo>
                  <a:cubicBezTo>
                    <a:pt x="6858" y="437"/>
                    <a:pt x="6654" y="596"/>
                    <a:pt x="6451" y="706"/>
                  </a:cubicBezTo>
                  <a:cubicBezTo>
                    <a:pt x="6344" y="758"/>
                    <a:pt x="6217" y="792"/>
                    <a:pt x="6099" y="792"/>
                  </a:cubicBezTo>
                  <a:cubicBezTo>
                    <a:pt x="5970" y="792"/>
                    <a:pt x="5852" y="751"/>
                    <a:pt x="5782" y="644"/>
                  </a:cubicBezTo>
                  <a:cubicBezTo>
                    <a:pt x="5710" y="537"/>
                    <a:pt x="5719" y="385"/>
                    <a:pt x="5666" y="269"/>
                  </a:cubicBezTo>
                  <a:cubicBezTo>
                    <a:pt x="5588" y="88"/>
                    <a:pt x="5388" y="0"/>
                    <a:pt x="5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4"/>
            <p:cNvSpPr/>
            <p:nvPr/>
          </p:nvSpPr>
          <p:spPr>
            <a:xfrm>
              <a:off x="4038050" y="1450250"/>
              <a:ext cx="129975" cy="189075"/>
            </a:xfrm>
            <a:custGeom>
              <a:avLst/>
              <a:gdLst/>
              <a:ahLst/>
              <a:cxnLst/>
              <a:rect l="l" t="t" r="r" b="b"/>
              <a:pathLst>
                <a:path w="5199" h="7563" extrusionOk="0">
                  <a:moveTo>
                    <a:pt x="154" y="0"/>
                  </a:moveTo>
                  <a:cubicBezTo>
                    <a:pt x="77" y="0"/>
                    <a:pt x="0" y="84"/>
                    <a:pt x="49" y="176"/>
                  </a:cubicBezTo>
                  <a:cubicBezTo>
                    <a:pt x="326" y="684"/>
                    <a:pt x="575" y="1202"/>
                    <a:pt x="852" y="1710"/>
                  </a:cubicBezTo>
                  <a:cubicBezTo>
                    <a:pt x="1120" y="2219"/>
                    <a:pt x="1423" y="2700"/>
                    <a:pt x="1789" y="3146"/>
                  </a:cubicBezTo>
                  <a:cubicBezTo>
                    <a:pt x="2137" y="3583"/>
                    <a:pt x="2538" y="3985"/>
                    <a:pt x="2904" y="4404"/>
                  </a:cubicBezTo>
                  <a:cubicBezTo>
                    <a:pt x="3091" y="4618"/>
                    <a:pt x="3270" y="4832"/>
                    <a:pt x="3430" y="5055"/>
                  </a:cubicBezTo>
                  <a:cubicBezTo>
                    <a:pt x="3600" y="5296"/>
                    <a:pt x="3769" y="5537"/>
                    <a:pt x="3921" y="5787"/>
                  </a:cubicBezTo>
                  <a:cubicBezTo>
                    <a:pt x="4242" y="6295"/>
                    <a:pt x="4536" y="6813"/>
                    <a:pt x="4840" y="7321"/>
                  </a:cubicBezTo>
                  <a:cubicBezTo>
                    <a:pt x="4875" y="7384"/>
                    <a:pt x="4911" y="7446"/>
                    <a:pt x="4947" y="7509"/>
                  </a:cubicBezTo>
                  <a:cubicBezTo>
                    <a:pt x="4971" y="7547"/>
                    <a:pt x="5006" y="7562"/>
                    <a:pt x="5041" y="7562"/>
                  </a:cubicBezTo>
                  <a:cubicBezTo>
                    <a:pt x="5121" y="7562"/>
                    <a:pt x="5199" y="7480"/>
                    <a:pt x="5143" y="7393"/>
                  </a:cubicBezTo>
                  <a:cubicBezTo>
                    <a:pt x="4840" y="6884"/>
                    <a:pt x="4545" y="6367"/>
                    <a:pt x="4233" y="5858"/>
                  </a:cubicBezTo>
                  <a:cubicBezTo>
                    <a:pt x="3930" y="5368"/>
                    <a:pt x="3609" y="4877"/>
                    <a:pt x="3234" y="4431"/>
                  </a:cubicBezTo>
                  <a:cubicBezTo>
                    <a:pt x="2868" y="4003"/>
                    <a:pt x="2467" y="3601"/>
                    <a:pt x="2101" y="3173"/>
                  </a:cubicBezTo>
                  <a:cubicBezTo>
                    <a:pt x="1735" y="2745"/>
                    <a:pt x="1423" y="2281"/>
                    <a:pt x="1146" y="1781"/>
                  </a:cubicBezTo>
                  <a:cubicBezTo>
                    <a:pt x="870" y="1282"/>
                    <a:pt x="620" y="755"/>
                    <a:pt x="344" y="247"/>
                  </a:cubicBezTo>
                  <a:cubicBezTo>
                    <a:pt x="317" y="185"/>
                    <a:pt x="281" y="122"/>
                    <a:pt x="245" y="60"/>
                  </a:cubicBezTo>
                  <a:cubicBezTo>
                    <a:pt x="223" y="18"/>
                    <a:pt x="188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4084975" y="1450650"/>
              <a:ext cx="80750" cy="187200"/>
            </a:xfrm>
            <a:custGeom>
              <a:avLst/>
              <a:gdLst/>
              <a:ahLst/>
              <a:cxnLst/>
              <a:rect l="l" t="t" r="r" b="b"/>
              <a:pathLst>
                <a:path w="3230" h="7488" extrusionOk="0">
                  <a:moveTo>
                    <a:pt x="128" y="0"/>
                  </a:moveTo>
                  <a:cubicBezTo>
                    <a:pt x="109" y="0"/>
                    <a:pt x="90" y="5"/>
                    <a:pt x="72" y="17"/>
                  </a:cubicBezTo>
                  <a:cubicBezTo>
                    <a:pt x="28" y="44"/>
                    <a:pt x="1" y="124"/>
                    <a:pt x="37" y="169"/>
                  </a:cubicBezTo>
                  <a:cubicBezTo>
                    <a:pt x="313" y="606"/>
                    <a:pt x="563" y="1052"/>
                    <a:pt x="804" y="1507"/>
                  </a:cubicBezTo>
                  <a:cubicBezTo>
                    <a:pt x="1036" y="1953"/>
                    <a:pt x="1268" y="2399"/>
                    <a:pt x="1464" y="2863"/>
                  </a:cubicBezTo>
                  <a:cubicBezTo>
                    <a:pt x="1660" y="3327"/>
                    <a:pt x="1821" y="3799"/>
                    <a:pt x="1990" y="4272"/>
                  </a:cubicBezTo>
                  <a:cubicBezTo>
                    <a:pt x="2160" y="4763"/>
                    <a:pt x="2347" y="5245"/>
                    <a:pt x="2499" y="5735"/>
                  </a:cubicBezTo>
                  <a:cubicBezTo>
                    <a:pt x="2668" y="6288"/>
                    <a:pt x="2820" y="6850"/>
                    <a:pt x="2989" y="7403"/>
                  </a:cubicBezTo>
                  <a:cubicBezTo>
                    <a:pt x="3004" y="7462"/>
                    <a:pt x="3050" y="7487"/>
                    <a:pt x="3096" y="7487"/>
                  </a:cubicBezTo>
                  <a:cubicBezTo>
                    <a:pt x="3163" y="7487"/>
                    <a:pt x="3230" y="7434"/>
                    <a:pt x="3204" y="7350"/>
                  </a:cubicBezTo>
                  <a:cubicBezTo>
                    <a:pt x="3052" y="6850"/>
                    <a:pt x="2918" y="6351"/>
                    <a:pt x="2775" y="5851"/>
                  </a:cubicBezTo>
                  <a:cubicBezTo>
                    <a:pt x="2695" y="5601"/>
                    <a:pt x="2615" y="5352"/>
                    <a:pt x="2535" y="5102"/>
                  </a:cubicBezTo>
                  <a:cubicBezTo>
                    <a:pt x="2445" y="4861"/>
                    <a:pt x="2356" y="4620"/>
                    <a:pt x="2267" y="4379"/>
                  </a:cubicBezTo>
                  <a:cubicBezTo>
                    <a:pt x="2097" y="3898"/>
                    <a:pt x="1937" y="3416"/>
                    <a:pt x="1741" y="2943"/>
                  </a:cubicBezTo>
                  <a:cubicBezTo>
                    <a:pt x="1544" y="2470"/>
                    <a:pt x="1321" y="2015"/>
                    <a:pt x="1089" y="1560"/>
                  </a:cubicBezTo>
                  <a:cubicBezTo>
                    <a:pt x="822" y="1043"/>
                    <a:pt x="545" y="543"/>
                    <a:pt x="233" y="53"/>
                  </a:cubicBezTo>
                  <a:cubicBezTo>
                    <a:pt x="209" y="22"/>
                    <a:pt x="168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4166825" y="1447725"/>
              <a:ext cx="11850" cy="189150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4165850" y="1442575"/>
              <a:ext cx="43825" cy="195200"/>
            </a:xfrm>
            <a:custGeom>
              <a:avLst/>
              <a:gdLst/>
              <a:ahLst/>
              <a:cxnLst/>
              <a:rect l="l" t="t" r="r" b="b"/>
              <a:pathLst>
                <a:path w="1753" h="7808" extrusionOk="0">
                  <a:moveTo>
                    <a:pt x="1637" y="1"/>
                  </a:moveTo>
                  <a:cubicBezTo>
                    <a:pt x="1565" y="1"/>
                    <a:pt x="1530" y="54"/>
                    <a:pt x="1521" y="117"/>
                  </a:cubicBezTo>
                  <a:cubicBezTo>
                    <a:pt x="1432" y="1116"/>
                    <a:pt x="1476" y="2142"/>
                    <a:pt x="1218" y="3114"/>
                  </a:cubicBezTo>
                  <a:cubicBezTo>
                    <a:pt x="1093" y="3587"/>
                    <a:pt x="914" y="4042"/>
                    <a:pt x="771" y="4506"/>
                  </a:cubicBezTo>
                  <a:cubicBezTo>
                    <a:pt x="611" y="4988"/>
                    <a:pt x="513" y="5478"/>
                    <a:pt x="406" y="5969"/>
                  </a:cubicBezTo>
                  <a:cubicBezTo>
                    <a:pt x="290" y="6540"/>
                    <a:pt x="165" y="7102"/>
                    <a:pt x="22" y="7664"/>
                  </a:cubicBezTo>
                  <a:cubicBezTo>
                    <a:pt x="1" y="7750"/>
                    <a:pt x="70" y="7807"/>
                    <a:pt x="137" y="7807"/>
                  </a:cubicBezTo>
                  <a:cubicBezTo>
                    <a:pt x="180" y="7807"/>
                    <a:pt x="222" y="7783"/>
                    <a:pt x="236" y="7726"/>
                  </a:cubicBezTo>
                  <a:cubicBezTo>
                    <a:pt x="370" y="7227"/>
                    <a:pt x="477" y="6718"/>
                    <a:pt x="593" y="6210"/>
                  </a:cubicBezTo>
                  <a:cubicBezTo>
                    <a:pt x="700" y="5710"/>
                    <a:pt x="789" y="5211"/>
                    <a:pt x="941" y="4720"/>
                  </a:cubicBezTo>
                  <a:cubicBezTo>
                    <a:pt x="1084" y="4247"/>
                    <a:pt x="1262" y="3792"/>
                    <a:pt x="1396" y="3328"/>
                  </a:cubicBezTo>
                  <a:cubicBezTo>
                    <a:pt x="1539" y="2838"/>
                    <a:pt x="1601" y="2338"/>
                    <a:pt x="1646" y="1839"/>
                  </a:cubicBezTo>
                  <a:cubicBezTo>
                    <a:pt x="1690" y="1268"/>
                    <a:pt x="1699" y="688"/>
                    <a:pt x="1753" y="117"/>
                  </a:cubicBezTo>
                  <a:cubicBezTo>
                    <a:pt x="1753" y="54"/>
                    <a:pt x="1690" y="1"/>
                    <a:pt x="1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24"/>
          <p:cNvGrpSpPr/>
          <p:nvPr/>
        </p:nvGrpSpPr>
        <p:grpSpPr>
          <a:xfrm>
            <a:off x="8470800" y="3741375"/>
            <a:ext cx="429250" cy="1292825"/>
            <a:chOff x="4160600" y="1847400"/>
            <a:chExt cx="429250" cy="1292825"/>
          </a:xfrm>
        </p:grpSpPr>
        <p:sp>
          <p:nvSpPr>
            <p:cNvPr id="610" name="Google Shape;610;p24"/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24"/>
          <p:cNvGrpSpPr/>
          <p:nvPr/>
        </p:nvGrpSpPr>
        <p:grpSpPr>
          <a:xfrm>
            <a:off x="8652775" y="3128150"/>
            <a:ext cx="756450" cy="2397825"/>
            <a:chOff x="4342575" y="1234175"/>
            <a:chExt cx="756450" cy="2397825"/>
          </a:xfrm>
        </p:grpSpPr>
        <p:sp>
          <p:nvSpPr>
            <p:cNvPr id="618" name="Google Shape;618;p24"/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4"/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4"/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4"/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4"/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" name="Google Shape;625;p24"/>
          <p:cNvSpPr/>
          <p:nvPr/>
        </p:nvSpPr>
        <p:spPr>
          <a:xfrm>
            <a:off x="8288475" y="4484400"/>
            <a:ext cx="945561" cy="1136287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6" name="Google Shape;626;p24"/>
          <p:cNvGrpSpPr/>
          <p:nvPr/>
        </p:nvGrpSpPr>
        <p:grpSpPr>
          <a:xfrm rot="10800000" flipH="1">
            <a:off x="50750" y="-39312"/>
            <a:ext cx="479750" cy="601800"/>
            <a:chOff x="4895475" y="1582575"/>
            <a:chExt cx="479750" cy="601800"/>
          </a:xfrm>
        </p:grpSpPr>
        <p:sp>
          <p:nvSpPr>
            <p:cNvPr id="627" name="Google Shape;627;p24"/>
            <p:cNvSpPr/>
            <p:nvPr/>
          </p:nvSpPr>
          <p:spPr>
            <a:xfrm>
              <a:off x="5065850" y="2085575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4"/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4941400" y="1962800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5061175" y="1883750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4895475" y="1736000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5019700" y="1582575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" name="Google Shape;636;p24"/>
          <p:cNvSpPr/>
          <p:nvPr/>
        </p:nvSpPr>
        <p:spPr>
          <a:xfrm>
            <a:off x="-303100" y="553238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4"/>
          <p:cNvSpPr/>
          <p:nvPr/>
        </p:nvSpPr>
        <p:spPr>
          <a:xfrm flipH="1">
            <a:off x="737017" y="-357362"/>
            <a:ext cx="713258" cy="802399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32"/>
          <p:cNvSpPr txBox="1">
            <a:spLocks noGrp="1"/>
          </p:cNvSpPr>
          <p:nvPr>
            <p:ph type="title"/>
          </p:nvPr>
        </p:nvSpPr>
        <p:spPr>
          <a:xfrm>
            <a:off x="713300" y="683500"/>
            <a:ext cx="4571100" cy="115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p32"/>
          <p:cNvSpPr txBox="1">
            <a:spLocks noGrp="1"/>
          </p:cNvSpPr>
          <p:nvPr>
            <p:ph type="subTitle" idx="1"/>
          </p:nvPr>
        </p:nvSpPr>
        <p:spPr>
          <a:xfrm>
            <a:off x="713250" y="1778019"/>
            <a:ext cx="4571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6" name="Google Shape;876;p32"/>
          <p:cNvSpPr>
            <a:spLocks noGrp="1"/>
          </p:cNvSpPr>
          <p:nvPr>
            <p:ph type="pic" idx="2"/>
          </p:nvPr>
        </p:nvSpPr>
        <p:spPr>
          <a:xfrm>
            <a:off x="5568121" y="0"/>
            <a:ext cx="2862648" cy="4596966"/>
          </a:xfrm>
          <a:prstGeom prst="flowChartDocument">
            <a:avLst/>
          </a:prstGeom>
          <a:noFill/>
          <a:ln>
            <a:noFill/>
          </a:ln>
        </p:spPr>
      </p:sp>
      <p:grpSp>
        <p:nvGrpSpPr>
          <p:cNvPr id="877" name="Google Shape;877;p32"/>
          <p:cNvGrpSpPr/>
          <p:nvPr/>
        </p:nvGrpSpPr>
        <p:grpSpPr>
          <a:xfrm>
            <a:off x="8836302" y="3614165"/>
            <a:ext cx="661205" cy="3446237"/>
            <a:chOff x="4279700" y="833625"/>
            <a:chExt cx="474050" cy="2470775"/>
          </a:xfrm>
        </p:grpSpPr>
        <p:sp>
          <p:nvSpPr>
            <p:cNvPr id="878" name="Google Shape;878;p32"/>
            <p:cNvSpPr/>
            <p:nvPr/>
          </p:nvSpPr>
          <p:spPr>
            <a:xfrm>
              <a:off x="4288600" y="952475"/>
              <a:ext cx="465150" cy="2351925"/>
            </a:xfrm>
            <a:custGeom>
              <a:avLst/>
              <a:gdLst/>
              <a:ahLst/>
              <a:cxnLst/>
              <a:rect l="l" t="t" r="r" b="b"/>
              <a:pathLst>
                <a:path w="18606" h="94077" extrusionOk="0">
                  <a:moveTo>
                    <a:pt x="1723" y="1"/>
                  </a:moveTo>
                  <a:cubicBezTo>
                    <a:pt x="1645" y="1"/>
                    <a:pt x="1562" y="50"/>
                    <a:pt x="1553" y="148"/>
                  </a:cubicBezTo>
                  <a:cubicBezTo>
                    <a:pt x="991" y="6482"/>
                    <a:pt x="429" y="12825"/>
                    <a:pt x="215" y="19177"/>
                  </a:cubicBezTo>
                  <a:cubicBezTo>
                    <a:pt x="1" y="25511"/>
                    <a:pt x="135" y="31871"/>
                    <a:pt x="964" y="38161"/>
                  </a:cubicBezTo>
                  <a:cubicBezTo>
                    <a:pt x="1767" y="44316"/>
                    <a:pt x="3266" y="50356"/>
                    <a:pt x="5006" y="56297"/>
                  </a:cubicBezTo>
                  <a:cubicBezTo>
                    <a:pt x="6763" y="62292"/>
                    <a:pt x="8717" y="68224"/>
                    <a:pt x="10769" y="74121"/>
                  </a:cubicBezTo>
                  <a:cubicBezTo>
                    <a:pt x="12838" y="80054"/>
                    <a:pt x="15042" y="85941"/>
                    <a:pt x="17370" y="91776"/>
                  </a:cubicBezTo>
                  <a:cubicBezTo>
                    <a:pt x="17665" y="92507"/>
                    <a:pt x="17959" y="93239"/>
                    <a:pt x="18262" y="93970"/>
                  </a:cubicBezTo>
                  <a:cubicBezTo>
                    <a:pt x="18291" y="94045"/>
                    <a:pt x="18356" y="94077"/>
                    <a:pt x="18419" y="94077"/>
                  </a:cubicBezTo>
                  <a:cubicBezTo>
                    <a:pt x="18514" y="94077"/>
                    <a:pt x="18605" y="94003"/>
                    <a:pt x="18557" y="93890"/>
                  </a:cubicBezTo>
                  <a:cubicBezTo>
                    <a:pt x="16201" y="88100"/>
                    <a:pt x="13980" y="82248"/>
                    <a:pt x="11884" y="76360"/>
                  </a:cubicBezTo>
                  <a:cubicBezTo>
                    <a:pt x="9796" y="70472"/>
                    <a:pt x="7825" y="64540"/>
                    <a:pt x="6005" y="58563"/>
                  </a:cubicBezTo>
                  <a:cubicBezTo>
                    <a:pt x="4203" y="52621"/>
                    <a:pt x="2588" y="46600"/>
                    <a:pt x="1607" y="40462"/>
                  </a:cubicBezTo>
                  <a:cubicBezTo>
                    <a:pt x="607" y="34191"/>
                    <a:pt x="340" y="27821"/>
                    <a:pt x="465" y="21478"/>
                  </a:cubicBezTo>
                  <a:cubicBezTo>
                    <a:pt x="590" y="15153"/>
                    <a:pt x="1098" y="8837"/>
                    <a:pt x="1651" y="2539"/>
                  </a:cubicBezTo>
                  <a:cubicBezTo>
                    <a:pt x="1723" y="1745"/>
                    <a:pt x="1794" y="951"/>
                    <a:pt x="1865" y="148"/>
                  </a:cubicBezTo>
                  <a:cubicBezTo>
                    <a:pt x="1874" y="50"/>
                    <a:pt x="1801" y="1"/>
                    <a:pt x="17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2"/>
            <p:cNvSpPr/>
            <p:nvPr/>
          </p:nvSpPr>
          <p:spPr>
            <a:xfrm>
              <a:off x="4279700" y="833625"/>
              <a:ext cx="152550" cy="164725"/>
            </a:xfrm>
            <a:custGeom>
              <a:avLst/>
              <a:gdLst/>
              <a:ahLst/>
              <a:cxnLst/>
              <a:rect l="l" t="t" r="r" b="b"/>
              <a:pathLst>
                <a:path w="6102" h="6589" extrusionOk="0">
                  <a:moveTo>
                    <a:pt x="1989" y="0"/>
                  </a:moveTo>
                  <a:cubicBezTo>
                    <a:pt x="1821" y="0"/>
                    <a:pt x="1651" y="77"/>
                    <a:pt x="1597" y="228"/>
                  </a:cubicBezTo>
                  <a:cubicBezTo>
                    <a:pt x="1552" y="326"/>
                    <a:pt x="1570" y="442"/>
                    <a:pt x="1517" y="531"/>
                  </a:cubicBezTo>
                  <a:cubicBezTo>
                    <a:pt x="1457" y="625"/>
                    <a:pt x="1354" y="661"/>
                    <a:pt x="1243" y="661"/>
                  </a:cubicBezTo>
                  <a:cubicBezTo>
                    <a:pt x="1154" y="661"/>
                    <a:pt x="1061" y="638"/>
                    <a:pt x="981" y="602"/>
                  </a:cubicBezTo>
                  <a:cubicBezTo>
                    <a:pt x="828" y="521"/>
                    <a:pt x="667" y="411"/>
                    <a:pt x="498" y="411"/>
                  </a:cubicBezTo>
                  <a:cubicBezTo>
                    <a:pt x="481" y="411"/>
                    <a:pt x="464" y="412"/>
                    <a:pt x="446" y="415"/>
                  </a:cubicBezTo>
                  <a:cubicBezTo>
                    <a:pt x="241" y="433"/>
                    <a:pt x="89" y="629"/>
                    <a:pt x="45" y="834"/>
                  </a:cubicBezTo>
                  <a:cubicBezTo>
                    <a:pt x="0" y="1030"/>
                    <a:pt x="36" y="1245"/>
                    <a:pt x="80" y="1441"/>
                  </a:cubicBezTo>
                  <a:cubicBezTo>
                    <a:pt x="268" y="2386"/>
                    <a:pt x="464" y="3332"/>
                    <a:pt x="651" y="4278"/>
                  </a:cubicBezTo>
                  <a:cubicBezTo>
                    <a:pt x="830" y="5134"/>
                    <a:pt x="963" y="6089"/>
                    <a:pt x="1686" y="6526"/>
                  </a:cubicBezTo>
                  <a:cubicBezTo>
                    <a:pt x="1749" y="6561"/>
                    <a:pt x="1820" y="6579"/>
                    <a:pt x="1882" y="6588"/>
                  </a:cubicBezTo>
                  <a:cubicBezTo>
                    <a:pt x="2007" y="6588"/>
                    <a:pt x="2123" y="6544"/>
                    <a:pt x="2212" y="6463"/>
                  </a:cubicBezTo>
                  <a:cubicBezTo>
                    <a:pt x="3479" y="5214"/>
                    <a:pt x="4657" y="3760"/>
                    <a:pt x="5727" y="1976"/>
                  </a:cubicBezTo>
                  <a:cubicBezTo>
                    <a:pt x="5950" y="1610"/>
                    <a:pt x="6075" y="1191"/>
                    <a:pt x="6102" y="763"/>
                  </a:cubicBezTo>
                  <a:cubicBezTo>
                    <a:pt x="6102" y="674"/>
                    <a:pt x="6102" y="584"/>
                    <a:pt x="6057" y="504"/>
                  </a:cubicBezTo>
                  <a:cubicBezTo>
                    <a:pt x="5995" y="400"/>
                    <a:pt x="5869" y="361"/>
                    <a:pt x="5740" y="361"/>
                  </a:cubicBezTo>
                  <a:cubicBezTo>
                    <a:pt x="5703" y="361"/>
                    <a:pt x="5665" y="364"/>
                    <a:pt x="5629" y="370"/>
                  </a:cubicBezTo>
                  <a:cubicBezTo>
                    <a:pt x="5272" y="427"/>
                    <a:pt x="4916" y="650"/>
                    <a:pt x="4572" y="650"/>
                  </a:cubicBezTo>
                  <a:cubicBezTo>
                    <a:pt x="4487" y="650"/>
                    <a:pt x="4402" y="636"/>
                    <a:pt x="4318" y="602"/>
                  </a:cubicBezTo>
                  <a:cubicBezTo>
                    <a:pt x="4130" y="522"/>
                    <a:pt x="3997" y="361"/>
                    <a:pt x="3836" y="237"/>
                  </a:cubicBezTo>
                  <a:cubicBezTo>
                    <a:pt x="3728" y="159"/>
                    <a:pt x="3593" y="97"/>
                    <a:pt x="3464" y="97"/>
                  </a:cubicBezTo>
                  <a:cubicBezTo>
                    <a:pt x="3401" y="97"/>
                    <a:pt x="3339" y="112"/>
                    <a:pt x="3283" y="147"/>
                  </a:cubicBezTo>
                  <a:cubicBezTo>
                    <a:pt x="3123" y="257"/>
                    <a:pt x="3035" y="525"/>
                    <a:pt x="2853" y="525"/>
                  </a:cubicBezTo>
                  <a:cubicBezTo>
                    <a:pt x="2842" y="525"/>
                    <a:pt x="2831" y="524"/>
                    <a:pt x="2819" y="522"/>
                  </a:cubicBezTo>
                  <a:cubicBezTo>
                    <a:pt x="2748" y="513"/>
                    <a:pt x="2694" y="451"/>
                    <a:pt x="2641" y="406"/>
                  </a:cubicBezTo>
                  <a:cubicBezTo>
                    <a:pt x="2498" y="245"/>
                    <a:pt x="2337" y="85"/>
                    <a:pt x="2141" y="22"/>
                  </a:cubicBezTo>
                  <a:cubicBezTo>
                    <a:pt x="2093" y="8"/>
                    <a:pt x="2041" y="0"/>
                    <a:pt x="1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2"/>
            <p:cNvSpPr/>
            <p:nvPr/>
          </p:nvSpPr>
          <p:spPr>
            <a:xfrm>
              <a:off x="4328350" y="844550"/>
              <a:ext cx="96575" cy="154075"/>
            </a:xfrm>
            <a:custGeom>
              <a:avLst/>
              <a:gdLst/>
              <a:ahLst/>
              <a:cxnLst/>
              <a:rect l="l" t="t" r="r" b="b"/>
              <a:pathLst>
                <a:path w="3863" h="6163" extrusionOk="0">
                  <a:moveTo>
                    <a:pt x="3739" y="1"/>
                  </a:moveTo>
                  <a:cubicBezTo>
                    <a:pt x="3710" y="1"/>
                    <a:pt x="3682" y="15"/>
                    <a:pt x="3665" y="49"/>
                  </a:cubicBezTo>
                  <a:cubicBezTo>
                    <a:pt x="3469" y="451"/>
                    <a:pt x="3282" y="861"/>
                    <a:pt x="3077" y="1254"/>
                  </a:cubicBezTo>
                  <a:cubicBezTo>
                    <a:pt x="2970" y="1459"/>
                    <a:pt x="2862" y="1655"/>
                    <a:pt x="2746" y="1851"/>
                  </a:cubicBezTo>
                  <a:cubicBezTo>
                    <a:pt x="2622" y="2039"/>
                    <a:pt x="2497" y="2226"/>
                    <a:pt x="2381" y="2422"/>
                  </a:cubicBezTo>
                  <a:cubicBezTo>
                    <a:pt x="2122" y="2815"/>
                    <a:pt x="1872" y="3207"/>
                    <a:pt x="1622" y="3600"/>
                  </a:cubicBezTo>
                  <a:cubicBezTo>
                    <a:pt x="1373" y="3983"/>
                    <a:pt x="1114" y="4358"/>
                    <a:pt x="855" y="4742"/>
                  </a:cubicBezTo>
                  <a:cubicBezTo>
                    <a:pt x="570" y="5161"/>
                    <a:pt x="284" y="5580"/>
                    <a:pt x="43" y="6026"/>
                  </a:cubicBezTo>
                  <a:cubicBezTo>
                    <a:pt x="0" y="6094"/>
                    <a:pt x="64" y="6162"/>
                    <a:pt x="125" y="6162"/>
                  </a:cubicBezTo>
                  <a:cubicBezTo>
                    <a:pt x="152" y="6162"/>
                    <a:pt x="179" y="6149"/>
                    <a:pt x="195" y="6116"/>
                  </a:cubicBezTo>
                  <a:cubicBezTo>
                    <a:pt x="632" y="5322"/>
                    <a:pt x="1176" y="4599"/>
                    <a:pt x="1676" y="3850"/>
                  </a:cubicBezTo>
                  <a:cubicBezTo>
                    <a:pt x="1935" y="3457"/>
                    <a:pt x="2184" y="3056"/>
                    <a:pt x="2434" y="2663"/>
                  </a:cubicBezTo>
                  <a:cubicBezTo>
                    <a:pt x="2684" y="2280"/>
                    <a:pt x="2934" y="1905"/>
                    <a:pt x="3148" y="1503"/>
                  </a:cubicBezTo>
                  <a:cubicBezTo>
                    <a:pt x="3389" y="1057"/>
                    <a:pt x="3603" y="593"/>
                    <a:pt x="3826" y="138"/>
                  </a:cubicBezTo>
                  <a:cubicBezTo>
                    <a:pt x="3862" y="66"/>
                    <a:pt x="3800" y="1"/>
                    <a:pt x="3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2"/>
            <p:cNvSpPr/>
            <p:nvPr/>
          </p:nvSpPr>
          <p:spPr>
            <a:xfrm>
              <a:off x="4328125" y="845450"/>
              <a:ext cx="58375" cy="151175"/>
            </a:xfrm>
            <a:custGeom>
              <a:avLst/>
              <a:gdLst/>
              <a:ahLst/>
              <a:cxnLst/>
              <a:rect l="l" t="t" r="r" b="b"/>
              <a:pathLst>
                <a:path w="2335" h="6047" extrusionOk="0">
                  <a:moveTo>
                    <a:pt x="2213" y="1"/>
                  </a:moveTo>
                  <a:cubicBezTo>
                    <a:pt x="2185" y="1"/>
                    <a:pt x="2157" y="15"/>
                    <a:pt x="2140" y="49"/>
                  </a:cubicBezTo>
                  <a:cubicBezTo>
                    <a:pt x="1944" y="379"/>
                    <a:pt x="1810" y="745"/>
                    <a:pt x="1676" y="1102"/>
                  </a:cubicBezTo>
                  <a:cubicBezTo>
                    <a:pt x="1614" y="1289"/>
                    <a:pt x="1551" y="1467"/>
                    <a:pt x="1489" y="1655"/>
                  </a:cubicBezTo>
                  <a:cubicBezTo>
                    <a:pt x="1417" y="1833"/>
                    <a:pt x="1337" y="2021"/>
                    <a:pt x="1266" y="2199"/>
                  </a:cubicBezTo>
                  <a:cubicBezTo>
                    <a:pt x="945" y="2966"/>
                    <a:pt x="686" y="3760"/>
                    <a:pt x="427" y="4554"/>
                  </a:cubicBezTo>
                  <a:cubicBezTo>
                    <a:pt x="284" y="5009"/>
                    <a:pt x="133" y="5464"/>
                    <a:pt x="17" y="5928"/>
                  </a:cubicBezTo>
                  <a:cubicBezTo>
                    <a:pt x="0" y="5999"/>
                    <a:pt x="57" y="6046"/>
                    <a:pt x="110" y="6046"/>
                  </a:cubicBezTo>
                  <a:cubicBezTo>
                    <a:pt x="144" y="6046"/>
                    <a:pt x="176" y="6027"/>
                    <a:pt x="186" y="5981"/>
                  </a:cubicBezTo>
                  <a:cubicBezTo>
                    <a:pt x="293" y="5571"/>
                    <a:pt x="418" y="5170"/>
                    <a:pt x="552" y="4768"/>
                  </a:cubicBezTo>
                  <a:cubicBezTo>
                    <a:pt x="677" y="4367"/>
                    <a:pt x="811" y="3965"/>
                    <a:pt x="945" y="3573"/>
                  </a:cubicBezTo>
                  <a:cubicBezTo>
                    <a:pt x="1078" y="3180"/>
                    <a:pt x="1221" y="2788"/>
                    <a:pt x="1373" y="2404"/>
                  </a:cubicBezTo>
                  <a:cubicBezTo>
                    <a:pt x="1444" y="2217"/>
                    <a:pt x="1524" y="2038"/>
                    <a:pt x="1605" y="1851"/>
                  </a:cubicBezTo>
                  <a:cubicBezTo>
                    <a:pt x="1667" y="1673"/>
                    <a:pt x="1738" y="1494"/>
                    <a:pt x="1801" y="1307"/>
                  </a:cubicBezTo>
                  <a:cubicBezTo>
                    <a:pt x="1944" y="905"/>
                    <a:pt x="2077" y="504"/>
                    <a:pt x="2292" y="138"/>
                  </a:cubicBezTo>
                  <a:cubicBezTo>
                    <a:pt x="2334" y="65"/>
                    <a:pt x="2273" y="1"/>
                    <a:pt x="2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2"/>
            <p:cNvSpPr/>
            <p:nvPr/>
          </p:nvSpPr>
          <p:spPr>
            <a:xfrm>
              <a:off x="4324750" y="843925"/>
              <a:ext cx="29400" cy="152400"/>
            </a:xfrm>
            <a:custGeom>
              <a:avLst/>
              <a:gdLst/>
              <a:ahLst/>
              <a:cxnLst/>
              <a:rect l="l" t="t" r="r" b="b"/>
              <a:pathLst>
                <a:path w="1176" h="6096" extrusionOk="0">
                  <a:moveTo>
                    <a:pt x="1062" y="0"/>
                  </a:moveTo>
                  <a:cubicBezTo>
                    <a:pt x="1026" y="0"/>
                    <a:pt x="992" y="19"/>
                    <a:pt x="981" y="65"/>
                  </a:cubicBezTo>
                  <a:cubicBezTo>
                    <a:pt x="892" y="440"/>
                    <a:pt x="785" y="806"/>
                    <a:pt x="687" y="1180"/>
                  </a:cubicBezTo>
                  <a:cubicBezTo>
                    <a:pt x="589" y="1546"/>
                    <a:pt x="509" y="1921"/>
                    <a:pt x="455" y="2305"/>
                  </a:cubicBezTo>
                  <a:cubicBezTo>
                    <a:pt x="393" y="2697"/>
                    <a:pt x="348" y="3090"/>
                    <a:pt x="303" y="3491"/>
                  </a:cubicBezTo>
                  <a:cubicBezTo>
                    <a:pt x="259" y="3884"/>
                    <a:pt x="205" y="4276"/>
                    <a:pt x="161" y="4669"/>
                  </a:cubicBezTo>
                  <a:cubicBezTo>
                    <a:pt x="116" y="5115"/>
                    <a:pt x="63" y="5561"/>
                    <a:pt x="9" y="5998"/>
                  </a:cubicBezTo>
                  <a:cubicBezTo>
                    <a:pt x="0" y="6051"/>
                    <a:pt x="54" y="6096"/>
                    <a:pt x="98" y="6096"/>
                  </a:cubicBezTo>
                  <a:cubicBezTo>
                    <a:pt x="152" y="6096"/>
                    <a:pt x="187" y="6051"/>
                    <a:pt x="187" y="5998"/>
                  </a:cubicBezTo>
                  <a:cubicBezTo>
                    <a:pt x="241" y="5614"/>
                    <a:pt x="286" y="5222"/>
                    <a:pt x="330" y="4829"/>
                  </a:cubicBezTo>
                  <a:cubicBezTo>
                    <a:pt x="375" y="4437"/>
                    <a:pt x="419" y="4044"/>
                    <a:pt x="464" y="3652"/>
                  </a:cubicBezTo>
                  <a:cubicBezTo>
                    <a:pt x="562" y="2884"/>
                    <a:pt x="633" y="2108"/>
                    <a:pt x="830" y="1350"/>
                  </a:cubicBezTo>
                  <a:cubicBezTo>
                    <a:pt x="937" y="940"/>
                    <a:pt x="1062" y="529"/>
                    <a:pt x="1160" y="110"/>
                  </a:cubicBezTo>
                  <a:cubicBezTo>
                    <a:pt x="1176" y="45"/>
                    <a:pt x="1117" y="0"/>
                    <a:pt x="10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2"/>
            <p:cNvSpPr/>
            <p:nvPr/>
          </p:nvSpPr>
          <p:spPr>
            <a:xfrm>
              <a:off x="4314250" y="846725"/>
              <a:ext cx="13425" cy="149600"/>
            </a:xfrm>
            <a:custGeom>
              <a:avLst/>
              <a:gdLst/>
              <a:ahLst/>
              <a:cxnLst/>
              <a:rect l="l" t="t" r="r" b="b"/>
              <a:pathLst>
                <a:path w="537" h="5984" extrusionOk="0">
                  <a:moveTo>
                    <a:pt x="126" y="0"/>
                  </a:moveTo>
                  <a:cubicBezTo>
                    <a:pt x="81" y="0"/>
                    <a:pt x="36" y="29"/>
                    <a:pt x="36" y="87"/>
                  </a:cubicBezTo>
                  <a:cubicBezTo>
                    <a:pt x="10" y="845"/>
                    <a:pt x="1" y="1604"/>
                    <a:pt x="63" y="2362"/>
                  </a:cubicBezTo>
                  <a:cubicBezTo>
                    <a:pt x="99" y="2746"/>
                    <a:pt x="144" y="3120"/>
                    <a:pt x="188" y="3495"/>
                  </a:cubicBezTo>
                  <a:cubicBezTo>
                    <a:pt x="233" y="3870"/>
                    <a:pt x="268" y="4253"/>
                    <a:pt x="277" y="4628"/>
                  </a:cubicBezTo>
                  <a:cubicBezTo>
                    <a:pt x="295" y="5056"/>
                    <a:pt x="295" y="5475"/>
                    <a:pt x="349" y="5895"/>
                  </a:cubicBezTo>
                  <a:cubicBezTo>
                    <a:pt x="349" y="5948"/>
                    <a:pt x="384" y="5984"/>
                    <a:pt x="438" y="5984"/>
                  </a:cubicBezTo>
                  <a:cubicBezTo>
                    <a:pt x="483" y="5984"/>
                    <a:pt x="536" y="5948"/>
                    <a:pt x="527" y="5895"/>
                  </a:cubicBezTo>
                  <a:cubicBezTo>
                    <a:pt x="483" y="5529"/>
                    <a:pt x="474" y="5154"/>
                    <a:pt x="465" y="4780"/>
                  </a:cubicBezTo>
                  <a:cubicBezTo>
                    <a:pt x="456" y="4396"/>
                    <a:pt x="429" y="4021"/>
                    <a:pt x="393" y="3638"/>
                  </a:cubicBezTo>
                  <a:cubicBezTo>
                    <a:pt x="349" y="3263"/>
                    <a:pt x="295" y="2888"/>
                    <a:pt x="259" y="2514"/>
                  </a:cubicBezTo>
                  <a:cubicBezTo>
                    <a:pt x="224" y="2130"/>
                    <a:pt x="206" y="1746"/>
                    <a:pt x="197" y="1363"/>
                  </a:cubicBezTo>
                  <a:cubicBezTo>
                    <a:pt x="197" y="935"/>
                    <a:pt x="206" y="515"/>
                    <a:pt x="215" y="87"/>
                  </a:cubicBezTo>
                  <a:cubicBezTo>
                    <a:pt x="215" y="29"/>
                    <a:pt x="170" y="0"/>
                    <a:pt x="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2"/>
            <p:cNvSpPr/>
            <p:nvPr/>
          </p:nvSpPr>
          <p:spPr>
            <a:xfrm>
              <a:off x="4287725" y="843550"/>
              <a:ext cx="40350" cy="153750"/>
            </a:xfrm>
            <a:custGeom>
              <a:avLst/>
              <a:gdLst/>
              <a:ahLst/>
              <a:cxnLst/>
              <a:rect l="l" t="t" r="r" b="b"/>
              <a:pathLst>
                <a:path w="1614" h="6150" extrusionOk="0">
                  <a:moveTo>
                    <a:pt x="89" y="0"/>
                  </a:moveTo>
                  <a:cubicBezTo>
                    <a:pt x="54" y="0"/>
                    <a:pt x="0" y="45"/>
                    <a:pt x="0" y="89"/>
                  </a:cubicBezTo>
                  <a:cubicBezTo>
                    <a:pt x="54" y="500"/>
                    <a:pt x="116" y="901"/>
                    <a:pt x="188" y="1303"/>
                  </a:cubicBezTo>
                  <a:cubicBezTo>
                    <a:pt x="250" y="1713"/>
                    <a:pt x="339" y="2105"/>
                    <a:pt x="419" y="2507"/>
                  </a:cubicBezTo>
                  <a:cubicBezTo>
                    <a:pt x="500" y="2899"/>
                    <a:pt x="571" y="3292"/>
                    <a:pt x="669" y="3684"/>
                  </a:cubicBezTo>
                  <a:cubicBezTo>
                    <a:pt x="758" y="4077"/>
                    <a:pt x="866" y="4452"/>
                    <a:pt x="990" y="4826"/>
                  </a:cubicBezTo>
                  <a:cubicBezTo>
                    <a:pt x="1133" y="5246"/>
                    <a:pt x="1294" y="5665"/>
                    <a:pt x="1419" y="6084"/>
                  </a:cubicBezTo>
                  <a:cubicBezTo>
                    <a:pt x="1433" y="6130"/>
                    <a:pt x="1468" y="6149"/>
                    <a:pt x="1503" y="6149"/>
                  </a:cubicBezTo>
                  <a:cubicBezTo>
                    <a:pt x="1558" y="6149"/>
                    <a:pt x="1613" y="6104"/>
                    <a:pt x="1597" y="6040"/>
                  </a:cubicBezTo>
                  <a:cubicBezTo>
                    <a:pt x="1481" y="5665"/>
                    <a:pt x="1347" y="5299"/>
                    <a:pt x="1222" y="4933"/>
                  </a:cubicBezTo>
                  <a:cubicBezTo>
                    <a:pt x="1089" y="4559"/>
                    <a:pt x="973" y="4184"/>
                    <a:pt x="874" y="3800"/>
                  </a:cubicBezTo>
                  <a:cubicBezTo>
                    <a:pt x="785" y="3408"/>
                    <a:pt x="705" y="3015"/>
                    <a:pt x="625" y="2614"/>
                  </a:cubicBezTo>
                  <a:cubicBezTo>
                    <a:pt x="544" y="2221"/>
                    <a:pt x="464" y="1829"/>
                    <a:pt x="393" y="1436"/>
                  </a:cubicBezTo>
                  <a:cubicBezTo>
                    <a:pt x="312" y="990"/>
                    <a:pt x="241" y="544"/>
                    <a:pt x="188" y="89"/>
                  </a:cubicBezTo>
                  <a:cubicBezTo>
                    <a:pt x="179" y="45"/>
                    <a:pt x="143" y="0"/>
                    <a:pt x="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32"/>
          <p:cNvGrpSpPr/>
          <p:nvPr/>
        </p:nvGrpSpPr>
        <p:grpSpPr>
          <a:xfrm>
            <a:off x="8639350" y="3435502"/>
            <a:ext cx="1055096" cy="3344486"/>
            <a:chOff x="4342575" y="1234175"/>
            <a:chExt cx="756450" cy="2397825"/>
          </a:xfrm>
        </p:grpSpPr>
        <p:sp>
          <p:nvSpPr>
            <p:cNvPr id="886" name="Google Shape;886;p32"/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2"/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2"/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2"/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2"/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3" name="Google Shape;893;p32"/>
          <p:cNvSpPr/>
          <p:nvPr/>
        </p:nvSpPr>
        <p:spPr>
          <a:xfrm>
            <a:off x="-300300" y="-221150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4" name="Google Shape;894;p32"/>
          <p:cNvGrpSpPr/>
          <p:nvPr/>
        </p:nvGrpSpPr>
        <p:grpSpPr>
          <a:xfrm>
            <a:off x="8662967" y="250855"/>
            <a:ext cx="345090" cy="552186"/>
            <a:chOff x="8662967" y="250855"/>
            <a:chExt cx="345090" cy="552186"/>
          </a:xfrm>
        </p:grpSpPr>
        <p:sp>
          <p:nvSpPr>
            <p:cNvPr id="895" name="Google Shape;895;p32"/>
            <p:cNvSpPr/>
            <p:nvPr/>
          </p:nvSpPr>
          <p:spPr>
            <a:xfrm>
              <a:off x="8662967" y="250855"/>
              <a:ext cx="191903" cy="194174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8816154" y="608867"/>
              <a:ext cx="191903" cy="194174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32"/>
          <p:cNvGrpSpPr/>
          <p:nvPr/>
        </p:nvGrpSpPr>
        <p:grpSpPr>
          <a:xfrm>
            <a:off x="139967" y="4336580"/>
            <a:ext cx="345090" cy="552186"/>
            <a:chOff x="8662967" y="250855"/>
            <a:chExt cx="345090" cy="552186"/>
          </a:xfrm>
        </p:grpSpPr>
        <p:sp>
          <p:nvSpPr>
            <p:cNvPr id="898" name="Google Shape;898;p32"/>
            <p:cNvSpPr/>
            <p:nvPr/>
          </p:nvSpPr>
          <p:spPr>
            <a:xfrm>
              <a:off x="8662967" y="250855"/>
              <a:ext cx="191903" cy="194174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8816154" y="608867"/>
              <a:ext cx="191903" cy="194174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0" name="Google Shape;900;p32"/>
          <p:cNvSpPr txBox="1"/>
          <p:nvPr/>
        </p:nvSpPr>
        <p:spPr>
          <a:xfrm>
            <a:off x="713225" y="3427965"/>
            <a:ext cx="40236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Work Sans"/>
                <a:ea typeface="Work Sans"/>
                <a:cs typeface="Work Sans"/>
                <a:sym typeface="Work Sans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endParaRPr sz="1200" b="1" u="sng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3"/>
          <p:cNvSpPr/>
          <p:nvPr/>
        </p:nvSpPr>
        <p:spPr>
          <a:xfrm>
            <a:off x="8430775" y="-162025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3"/>
          <p:cNvSpPr/>
          <p:nvPr/>
        </p:nvSpPr>
        <p:spPr>
          <a:xfrm>
            <a:off x="-12" y="4604000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3"/>
          <p:cNvSpPr/>
          <p:nvPr/>
        </p:nvSpPr>
        <p:spPr>
          <a:xfrm flipH="1">
            <a:off x="8589550" y="162063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3"/>
          <p:cNvSpPr/>
          <p:nvPr/>
        </p:nvSpPr>
        <p:spPr>
          <a:xfrm>
            <a:off x="-228825" y="4102313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3"/>
          <p:cNvSpPr/>
          <p:nvPr/>
        </p:nvSpPr>
        <p:spPr>
          <a:xfrm flipH="1">
            <a:off x="7986075" y="-294928"/>
            <a:ext cx="675850" cy="75955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3"/>
          <p:cNvSpPr/>
          <p:nvPr/>
        </p:nvSpPr>
        <p:spPr>
          <a:xfrm rot="10800000" flipH="1">
            <a:off x="588713" y="4781112"/>
            <a:ext cx="614068" cy="690121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8" name="Google Shape;908;p33"/>
          <p:cNvGrpSpPr/>
          <p:nvPr/>
        </p:nvGrpSpPr>
        <p:grpSpPr>
          <a:xfrm rot="5400000">
            <a:off x="58391" y="-1800921"/>
            <a:ext cx="1674705" cy="5308545"/>
            <a:chOff x="4342575" y="1234175"/>
            <a:chExt cx="756450" cy="2397825"/>
          </a:xfrm>
        </p:grpSpPr>
        <p:sp>
          <p:nvSpPr>
            <p:cNvPr id="909" name="Google Shape;909;p33"/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33"/>
          <p:cNvGrpSpPr/>
          <p:nvPr/>
        </p:nvGrpSpPr>
        <p:grpSpPr>
          <a:xfrm flipH="1">
            <a:off x="-1085984" y="1856504"/>
            <a:ext cx="1674705" cy="5308545"/>
            <a:chOff x="4342575" y="1234175"/>
            <a:chExt cx="756450" cy="2397825"/>
          </a:xfrm>
        </p:grpSpPr>
        <p:sp>
          <p:nvSpPr>
            <p:cNvPr id="917" name="Google Shape;917;p33"/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34"/>
          <p:cNvSpPr/>
          <p:nvPr/>
        </p:nvSpPr>
        <p:spPr>
          <a:xfrm>
            <a:off x="-611555" y="1452565"/>
            <a:ext cx="1191796" cy="3276976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4"/>
          <p:cNvSpPr/>
          <p:nvPr/>
        </p:nvSpPr>
        <p:spPr>
          <a:xfrm rot="4500023">
            <a:off x="8419407" y="3446552"/>
            <a:ext cx="1191799" cy="3276987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4"/>
          <p:cNvSpPr/>
          <p:nvPr/>
        </p:nvSpPr>
        <p:spPr>
          <a:xfrm flipH="1">
            <a:off x="8569590" y="3655353"/>
            <a:ext cx="1156622" cy="1299872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" name="Google Shape;928;p34"/>
          <p:cNvGrpSpPr/>
          <p:nvPr/>
        </p:nvGrpSpPr>
        <p:grpSpPr>
          <a:xfrm>
            <a:off x="162651" y="2646537"/>
            <a:ext cx="484809" cy="889047"/>
            <a:chOff x="5125850" y="1427756"/>
            <a:chExt cx="200285" cy="367269"/>
          </a:xfrm>
        </p:grpSpPr>
        <p:sp>
          <p:nvSpPr>
            <p:cNvPr id="929" name="Google Shape;929;p34"/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932;p34"/>
          <p:cNvGrpSpPr/>
          <p:nvPr/>
        </p:nvGrpSpPr>
        <p:grpSpPr>
          <a:xfrm rot="-5400000" flipH="1">
            <a:off x="7743851" y="4520912"/>
            <a:ext cx="484809" cy="889047"/>
            <a:chOff x="5125850" y="1427756"/>
            <a:chExt cx="200285" cy="367269"/>
          </a:xfrm>
        </p:grpSpPr>
        <p:sp>
          <p:nvSpPr>
            <p:cNvPr id="933" name="Google Shape;933;p34"/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" name="Google Shape;936;p34"/>
          <p:cNvSpPr/>
          <p:nvPr/>
        </p:nvSpPr>
        <p:spPr>
          <a:xfrm rot="-9000067" flipH="1">
            <a:off x="-593951" y="1144639"/>
            <a:ext cx="1156572" cy="1299816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7" name="Google Shape;937;p34"/>
          <p:cNvGrpSpPr/>
          <p:nvPr/>
        </p:nvGrpSpPr>
        <p:grpSpPr>
          <a:xfrm rot="10800000" flipH="1">
            <a:off x="3" y="-274472"/>
            <a:ext cx="810106" cy="1217058"/>
            <a:chOff x="3852150" y="898100"/>
            <a:chExt cx="463925" cy="696975"/>
          </a:xfrm>
        </p:grpSpPr>
        <p:sp>
          <p:nvSpPr>
            <p:cNvPr id="938" name="Google Shape;938;p34"/>
            <p:cNvSpPr/>
            <p:nvPr/>
          </p:nvSpPr>
          <p:spPr>
            <a:xfrm>
              <a:off x="3971025" y="1040050"/>
              <a:ext cx="191025" cy="555025"/>
            </a:xfrm>
            <a:custGeom>
              <a:avLst/>
              <a:gdLst/>
              <a:ahLst/>
              <a:cxnLst/>
              <a:rect l="l" t="t" r="r" b="b"/>
              <a:pathLst>
                <a:path w="7641" h="22201" extrusionOk="0">
                  <a:moveTo>
                    <a:pt x="149" y="1"/>
                  </a:moveTo>
                  <a:cubicBezTo>
                    <a:pt x="72" y="1"/>
                    <a:pt x="0" y="50"/>
                    <a:pt x="9" y="151"/>
                  </a:cubicBezTo>
                  <a:cubicBezTo>
                    <a:pt x="161" y="2221"/>
                    <a:pt x="455" y="4282"/>
                    <a:pt x="857" y="6316"/>
                  </a:cubicBezTo>
                  <a:cubicBezTo>
                    <a:pt x="1258" y="8350"/>
                    <a:pt x="1776" y="10348"/>
                    <a:pt x="2382" y="12319"/>
                  </a:cubicBezTo>
                  <a:cubicBezTo>
                    <a:pt x="2891" y="13997"/>
                    <a:pt x="3444" y="15674"/>
                    <a:pt x="4113" y="17288"/>
                  </a:cubicBezTo>
                  <a:cubicBezTo>
                    <a:pt x="4505" y="18216"/>
                    <a:pt x="4943" y="19126"/>
                    <a:pt x="5513" y="19965"/>
                  </a:cubicBezTo>
                  <a:cubicBezTo>
                    <a:pt x="5986" y="20652"/>
                    <a:pt x="6548" y="21267"/>
                    <a:pt x="7093" y="21892"/>
                  </a:cubicBezTo>
                  <a:cubicBezTo>
                    <a:pt x="7173" y="21981"/>
                    <a:pt x="7244" y="22061"/>
                    <a:pt x="7324" y="22150"/>
                  </a:cubicBezTo>
                  <a:cubicBezTo>
                    <a:pt x="7354" y="22186"/>
                    <a:pt x="7389" y="22201"/>
                    <a:pt x="7423" y="22201"/>
                  </a:cubicBezTo>
                  <a:cubicBezTo>
                    <a:pt x="7535" y="22201"/>
                    <a:pt x="7641" y="22043"/>
                    <a:pt x="7539" y="21927"/>
                  </a:cubicBezTo>
                  <a:cubicBezTo>
                    <a:pt x="6994" y="21312"/>
                    <a:pt x="6423" y="20687"/>
                    <a:pt x="5951" y="20036"/>
                  </a:cubicBezTo>
                  <a:cubicBezTo>
                    <a:pt x="5389" y="19269"/>
                    <a:pt x="4951" y="18430"/>
                    <a:pt x="4568" y="17556"/>
                  </a:cubicBezTo>
                  <a:cubicBezTo>
                    <a:pt x="3917" y="16066"/>
                    <a:pt x="3399" y="14514"/>
                    <a:pt x="2900" y="12962"/>
                  </a:cubicBezTo>
                  <a:cubicBezTo>
                    <a:pt x="2275" y="10999"/>
                    <a:pt x="1740" y="9010"/>
                    <a:pt x="1312" y="6994"/>
                  </a:cubicBezTo>
                  <a:cubicBezTo>
                    <a:pt x="883" y="4986"/>
                    <a:pt x="562" y="2952"/>
                    <a:pt x="384" y="900"/>
                  </a:cubicBezTo>
                  <a:cubicBezTo>
                    <a:pt x="357" y="651"/>
                    <a:pt x="339" y="401"/>
                    <a:pt x="321" y="151"/>
                  </a:cubicBezTo>
                  <a:cubicBezTo>
                    <a:pt x="312" y="52"/>
                    <a:pt x="228" y="1"/>
                    <a:pt x="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3852150" y="898100"/>
              <a:ext cx="208550" cy="257925"/>
            </a:xfrm>
            <a:custGeom>
              <a:avLst/>
              <a:gdLst/>
              <a:ahLst/>
              <a:cxnLst/>
              <a:rect l="l" t="t" r="r" b="b"/>
              <a:pathLst>
                <a:path w="8342" h="10317" extrusionOk="0">
                  <a:moveTo>
                    <a:pt x="7687" y="1"/>
                  </a:moveTo>
                  <a:cubicBezTo>
                    <a:pt x="7555" y="1"/>
                    <a:pt x="7413" y="48"/>
                    <a:pt x="7298" y="111"/>
                  </a:cubicBezTo>
                  <a:cubicBezTo>
                    <a:pt x="6747" y="426"/>
                    <a:pt x="6316" y="1075"/>
                    <a:pt x="5694" y="1075"/>
                  </a:cubicBezTo>
                  <a:cubicBezTo>
                    <a:pt x="5681" y="1075"/>
                    <a:pt x="5669" y="1075"/>
                    <a:pt x="5656" y="1074"/>
                  </a:cubicBezTo>
                  <a:cubicBezTo>
                    <a:pt x="5371" y="1056"/>
                    <a:pt x="5112" y="905"/>
                    <a:pt x="4836" y="824"/>
                  </a:cubicBezTo>
                  <a:cubicBezTo>
                    <a:pt x="4734" y="792"/>
                    <a:pt x="4622" y="772"/>
                    <a:pt x="4514" y="772"/>
                  </a:cubicBezTo>
                  <a:cubicBezTo>
                    <a:pt x="4327" y="772"/>
                    <a:pt x="4149" y="830"/>
                    <a:pt x="4042" y="976"/>
                  </a:cubicBezTo>
                  <a:cubicBezTo>
                    <a:pt x="3872" y="1208"/>
                    <a:pt x="3899" y="1645"/>
                    <a:pt x="3613" y="1699"/>
                  </a:cubicBezTo>
                  <a:cubicBezTo>
                    <a:pt x="3597" y="1701"/>
                    <a:pt x="3580" y="1703"/>
                    <a:pt x="3564" y="1703"/>
                  </a:cubicBezTo>
                  <a:cubicBezTo>
                    <a:pt x="3476" y="1703"/>
                    <a:pt x="3394" y="1665"/>
                    <a:pt x="3319" y="1627"/>
                  </a:cubicBezTo>
                  <a:cubicBezTo>
                    <a:pt x="3058" y="1501"/>
                    <a:pt x="2790" y="1367"/>
                    <a:pt x="2498" y="1367"/>
                  </a:cubicBezTo>
                  <a:cubicBezTo>
                    <a:pt x="2480" y="1367"/>
                    <a:pt x="2463" y="1368"/>
                    <a:pt x="2445" y="1369"/>
                  </a:cubicBezTo>
                  <a:cubicBezTo>
                    <a:pt x="2141" y="1378"/>
                    <a:pt x="1829" y="1601"/>
                    <a:pt x="1820" y="1904"/>
                  </a:cubicBezTo>
                  <a:cubicBezTo>
                    <a:pt x="1820" y="2056"/>
                    <a:pt x="1892" y="2207"/>
                    <a:pt x="1865" y="2359"/>
                  </a:cubicBezTo>
                  <a:cubicBezTo>
                    <a:pt x="1815" y="2606"/>
                    <a:pt x="1514" y="2709"/>
                    <a:pt x="1251" y="2709"/>
                  </a:cubicBezTo>
                  <a:cubicBezTo>
                    <a:pt x="1229" y="2709"/>
                    <a:pt x="1208" y="2708"/>
                    <a:pt x="1187" y="2707"/>
                  </a:cubicBezTo>
                  <a:cubicBezTo>
                    <a:pt x="1024" y="2691"/>
                    <a:pt x="855" y="2657"/>
                    <a:pt x="692" y="2657"/>
                  </a:cubicBezTo>
                  <a:cubicBezTo>
                    <a:pt x="579" y="2657"/>
                    <a:pt x="469" y="2673"/>
                    <a:pt x="366" y="2725"/>
                  </a:cubicBezTo>
                  <a:cubicBezTo>
                    <a:pt x="107" y="2850"/>
                    <a:pt x="0" y="3189"/>
                    <a:pt x="36" y="3474"/>
                  </a:cubicBezTo>
                  <a:cubicBezTo>
                    <a:pt x="81" y="3768"/>
                    <a:pt x="232" y="4027"/>
                    <a:pt x="384" y="4277"/>
                  </a:cubicBezTo>
                  <a:cubicBezTo>
                    <a:pt x="1107" y="5454"/>
                    <a:pt x="1829" y="6632"/>
                    <a:pt x="2552" y="7801"/>
                  </a:cubicBezTo>
                  <a:cubicBezTo>
                    <a:pt x="3203" y="8862"/>
                    <a:pt x="3854" y="10076"/>
                    <a:pt x="5050" y="10307"/>
                  </a:cubicBezTo>
                  <a:cubicBezTo>
                    <a:pt x="5081" y="10314"/>
                    <a:pt x="5115" y="10317"/>
                    <a:pt x="5150" y="10317"/>
                  </a:cubicBezTo>
                  <a:cubicBezTo>
                    <a:pt x="5213" y="10317"/>
                    <a:pt x="5278" y="10307"/>
                    <a:pt x="5335" y="10290"/>
                  </a:cubicBezTo>
                  <a:cubicBezTo>
                    <a:pt x="5505" y="10236"/>
                    <a:pt x="5638" y="10111"/>
                    <a:pt x="5710" y="9960"/>
                  </a:cubicBezTo>
                  <a:cubicBezTo>
                    <a:pt x="6798" y="7676"/>
                    <a:pt x="7664" y="5133"/>
                    <a:pt x="8226" y="2225"/>
                  </a:cubicBezTo>
                  <a:cubicBezTo>
                    <a:pt x="8342" y="1618"/>
                    <a:pt x="8306" y="994"/>
                    <a:pt x="8127" y="414"/>
                  </a:cubicBezTo>
                  <a:cubicBezTo>
                    <a:pt x="8083" y="298"/>
                    <a:pt x="8038" y="164"/>
                    <a:pt x="7940" y="84"/>
                  </a:cubicBezTo>
                  <a:cubicBezTo>
                    <a:pt x="7870" y="25"/>
                    <a:pt x="7781" y="1"/>
                    <a:pt x="7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857950" y="902425"/>
              <a:ext cx="184250" cy="252550"/>
            </a:xfrm>
            <a:custGeom>
              <a:avLst/>
              <a:gdLst/>
              <a:ahLst/>
              <a:cxnLst/>
              <a:rect l="l" t="t" r="r" b="b"/>
              <a:pathLst>
                <a:path w="7370" h="10102" extrusionOk="0">
                  <a:moveTo>
                    <a:pt x="7226" y="0"/>
                  </a:moveTo>
                  <a:cubicBezTo>
                    <a:pt x="7155" y="0"/>
                    <a:pt x="7110" y="54"/>
                    <a:pt x="7101" y="125"/>
                  </a:cubicBezTo>
                  <a:cubicBezTo>
                    <a:pt x="7030" y="767"/>
                    <a:pt x="6977" y="1410"/>
                    <a:pt x="6905" y="2052"/>
                  </a:cubicBezTo>
                  <a:cubicBezTo>
                    <a:pt x="6861" y="2373"/>
                    <a:pt x="6816" y="2685"/>
                    <a:pt x="6754" y="2998"/>
                  </a:cubicBezTo>
                  <a:cubicBezTo>
                    <a:pt x="6700" y="3310"/>
                    <a:pt x="6620" y="3631"/>
                    <a:pt x="6548" y="3943"/>
                  </a:cubicBezTo>
                  <a:cubicBezTo>
                    <a:pt x="6406" y="4586"/>
                    <a:pt x="6272" y="5228"/>
                    <a:pt x="6129" y="5870"/>
                  </a:cubicBezTo>
                  <a:cubicBezTo>
                    <a:pt x="5986" y="6504"/>
                    <a:pt x="5826" y="7128"/>
                    <a:pt x="5656" y="7761"/>
                  </a:cubicBezTo>
                  <a:cubicBezTo>
                    <a:pt x="5540" y="8243"/>
                    <a:pt x="5415" y="8725"/>
                    <a:pt x="5317" y="9216"/>
                  </a:cubicBezTo>
                  <a:cubicBezTo>
                    <a:pt x="5291" y="8832"/>
                    <a:pt x="5273" y="8448"/>
                    <a:pt x="5255" y="8065"/>
                  </a:cubicBezTo>
                  <a:cubicBezTo>
                    <a:pt x="5237" y="7485"/>
                    <a:pt x="5210" y="6896"/>
                    <a:pt x="5201" y="6316"/>
                  </a:cubicBezTo>
                  <a:cubicBezTo>
                    <a:pt x="5183" y="5736"/>
                    <a:pt x="5183" y="5148"/>
                    <a:pt x="5192" y="4568"/>
                  </a:cubicBezTo>
                  <a:cubicBezTo>
                    <a:pt x="5201" y="4282"/>
                    <a:pt x="5219" y="3997"/>
                    <a:pt x="5228" y="3711"/>
                  </a:cubicBezTo>
                  <a:cubicBezTo>
                    <a:pt x="5237" y="3426"/>
                    <a:pt x="5237" y="3140"/>
                    <a:pt x="5228" y="2855"/>
                  </a:cubicBezTo>
                  <a:cubicBezTo>
                    <a:pt x="5210" y="2222"/>
                    <a:pt x="5192" y="1579"/>
                    <a:pt x="5299" y="955"/>
                  </a:cubicBezTo>
                  <a:cubicBezTo>
                    <a:pt x="5317" y="892"/>
                    <a:pt x="5282" y="821"/>
                    <a:pt x="5210" y="803"/>
                  </a:cubicBezTo>
                  <a:cubicBezTo>
                    <a:pt x="5199" y="800"/>
                    <a:pt x="5188" y="799"/>
                    <a:pt x="5177" y="799"/>
                  </a:cubicBezTo>
                  <a:cubicBezTo>
                    <a:pt x="5122" y="799"/>
                    <a:pt x="5064" y="833"/>
                    <a:pt x="5050" y="892"/>
                  </a:cubicBezTo>
                  <a:cubicBezTo>
                    <a:pt x="4952" y="1463"/>
                    <a:pt x="4952" y="2043"/>
                    <a:pt x="4960" y="2614"/>
                  </a:cubicBezTo>
                  <a:cubicBezTo>
                    <a:pt x="4969" y="2908"/>
                    <a:pt x="4978" y="3194"/>
                    <a:pt x="4978" y="3479"/>
                  </a:cubicBezTo>
                  <a:cubicBezTo>
                    <a:pt x="4969" y="3765"/>
                    <a:pt x="4952" y="4050"/>
                    <a:pt x="4943" y="4336"/>
                  </a:cubicBezTo>
                  <a:cubicBezTo>
                    <a:pt x="4898" y="5513"/>
                    <a:pt x="4952" y="6682"/>
                    <a:pt x="4987" y="7851"/>
                  </a:cubicBezTo>
                  <a:cubicBezTo>
                    <a:pt x="5014" y="8395"/>
                    <a:pt x="5032" y="8930"/>
                    <a:pt x="5076" y="9465"/>
                  </a:cubicBezTo>
                  <a:cubicBezTo>
                    <a:pt x="4978" y="9046"/>
                    <a:pt x="4871" y="8627"/>
                    <a:pt x="4773" y="8208"/>
                  </a:cubicBezTo>
                  <a:cubicBezTo>
                    <a:pt x="4639" y="7663"/>
                    <a:pt x="4514" y="7128"/>
                    <a:pt x="4389" y="6584"/>
                  </a:cubicBezTo>
                  <a:cubicBezTo>
                    <a:pt x="4131" y="5504"/>
                    <a:pt x="3845" y="4434"/>
                    <a:pt x="3738" y="3328"/>
                  </a:cubicBezTo>
                  <a:cubicBezTo>
                    <a:pt x="3676" y="2712"/>
                    <a:pt x="3640" y="2088"/>
                    <a:pt x="3569" y="1472"/>
                  </a:cubicBezTo>
                  <a:cubicBezTo>
                    <a:pt x="3560" y="1401"/>
                    <a:pt x="3515" y="1347"/>
                    <a:pt x="3435" y="1347"/>
                  </a:cubicBezTo>
                  <a:cubicBezTo>
                    <a:pt x="3372" y="1347"/>
                    <a:pt x="3301" y="1401"/>
                    <a:pt x="3310" y="1472"/>
                  </a:cubicBezTo>
                  <a:cubicBezTo>
                    <a:pt x="3372" y="2025"/>
                    <a:pt x="3408" y="2578"/>
                    <a:pt x="3453" y="3131"/>
                  </a:cubicBezTo>
                  <a:cubicBezTo>
                    <a:pt x="3480" y="3408"/>
                    <a:pt x="3515" y="3694"/>
                    <a:pt x="3551" y="3970"/>
                  </a:cubicBezTo>
                  <a:cubicBezTo>
                    <a:pt x="3596" y="4247"/>
                    <a:pt x="3649" y="4523"/>
                    <a:pt x="3711" y="4800"/>
                  </a:cubicBezTo>
                  <a:cubicBezTo>
                    <a:pt x="3827" y="5344"/>
                    <a:pt x="3961" y="5888"/>
                    <a:pt x="4086" y="6441"/>
                  </a:cubicBezTo>
                  <a:cubicBezTo>
                    <a:pt x="4220" y="6985"/>
                    <a:pt x="4345" y="7530"/>
                    <a:pt x="4479" y="8083"/>
                  </a:cubicBezTo>
                  <a:cubicBezTo>
                    <a:pt x="4568" y="8439"/>
                    <a:pt x="4648" y="8805"/>
                    <a:pt x="4737" y="9171"/>
                  </a:cubicBezTo>
                  <a:cubicBezTo>
                    <a:pt x="4630" y="8912"/>
                    <a:pt x="4532" y="8663"/>
                    <a:pt x="4425" y="8404"/>
                  </a:cubicBezTo>
                  <a:cubicBezTo>
                    <a:pt x="4220" y="7904"/>
                    <a:pt x="4006" y="7414"/>
                    <a:pt x="3765" y="6932"/>
                  </a:cubicBezTo>
                  <a:cubicBezTo>
                    <a:pt x="3524" y="6450"/>
                    <a:pt x="3274" y="5968"/>
                    <a:pt x="3042" y="5487"/>
                  </a:cubicBezTo>
                  <a:cubicBezTo>
                    <a:pt x="2802" y="4996"/>
                    <a:pt x="2596" y="4496"/>
                    <a:pt x="2409" y="3997"/>
                  </a:cubicBezTo>
                  <a:cubicBezTo>
                    <a:pt x="2186" y="3426"/>
                    <a:pt x="1981" y="2837"/>
                    <a:pt x="1785" y="2257"/>
                  </a:cubicBezTo>
                  <a:cubicBezTo>
                    <a:pt x="1770" y="2200"/>
                    <a:pt x="1722" y="2160"/>
                    <a:pt x="1666" y="2160"/>
                  </a:cubicBezTo>
                  <a:cubicBezTo>
                    <a:pt x="1653" y="2160"/>
                    <a:pt x="1638" y="2163"/>
                    <a:pt x="1624" y="2168"/>
                  </a:cubicBezTo>
                  <a:cubicBezTo>
                    <a:pt x="1562" y="2186"/>
                    <a:pt x="1517" y="2257"/>
                    <a:pt x="1535" y="2320"/>
                  </a:cubicBezTo>
                  <a:cubicBezTo>
                    <a:pt x="1892" y="3372"/>
                    <a:pt x="2257" y="4416"/>
                    <a:pt x="2721" y="5424"/>
                  </a:cubicBezTo>
                  <a:cubicBezTo>
                    <a:pt x="2953" y="5915"/>
                    <a:pt x="3203" y="6388"/>
                    <a:pt x="3444" y="6869"/>
                  </a:cubicBezTo>
                  <a:cubicBezTo>
                    <a:pt x="3685" y="7351"/>
                    <a:pt x="3908" y="7833"/>
                    <a:pt x="4113" y="8324"/>
                  </a:cubicBezTo>
                  <a:cubicBezTo>
                    <a:pt x="4220" y="8573"/>
                    <a:pt x="4318" y="8823"/>
                    <a:pt x="4416" y="9064"/>
                  </a:cubicBezTo>
                  <a:cubicBezTo>
                    <a:pt x="4291" y="8903"/>
                    <a:pt x="4158" y="8743"/>
                    <a:pt x="4024" y="8582"/>
                  </a:cubicBezTo>
                  <a:cubicBezTo>
                    <a:pt x="3676" y="8154"/>
                    <a:pt x="3346" y="7717"/>
                    <a:pt x="3033" y="7253"/>
                  </a:cubicBezTo>
                  <a:cubicBezTo>
                    <a:pt x="2712" y="6771"/>
                    <a:pt x="2409" y="6281"/>
                    <a:pt x="2106" y="5790"/>
                  </a:cubicBezTo>
                  <a:cubicBezTo>
                    <a:pt x="1802" y="5299"/>
                    <a:pt x="1499" y="4818"/>
                    <a:pt x="1205" y="4318"/>
                  </a:cubicBezTo>
                  <a:cubicBezTo>
                    <a:pt x="875" y="3747"/>
                    <a:pt x="562" y="3176"/>
                    <a:pt x="259" y="2596"/>
                  </a:cubicBezTo>
                  <a:cubicBezTo>
                    <a:pt x="236" y="2555"/>
                    <a:pt x="189" y="2533"/>
                    <a:pt x="145" y="2533"/>
                  </a:cubicBezTo>
                  <a:cubicBezTo>
                    <a:pt x="122" y="2533"/>
                    <a:pt x="99" y="2539"/>
                    <a:pt x="81" y="2552"/>
                  </a:cubicBezTo>
                  <a:cubicBezTo>
                    <a:pt x="18" y="2587"/>
                    <a:pt x="0" y="2668"/>
                    <a:pt x="36" y="2730"/>
                  </a:cubicBezTo>
                  <a:cubicBezTo>
                    <a:pt x="304" y="3247"/>
                    <a:pt x="580" y="3756"/>
                    <a:pt x="875" y="4256"/>
                  </a:cubicBezTo>
                  <a:cubicBezTo>
                    <a:pt x="1160" y="4755"/>
                    <a:pt x="1463" y="5246"/>
                    <a:pt x="1767" y="5736"/>
                  </a:cubicBezTo>
                  <a:cubicBezTo>
                    <a:pt x="2070" y="6227"/>
                    <a:pt x="2373" y="6718"/>
                    <a:pt x="2694" y="7199"/>
                  </a:cubicBezTo>
                  <a:cubicBezTo>
                    <a:pt x="3007" y="7681"/>
                    <a:pt x="3337" y="8136"/>
                    <a:pt x="3694" y="8582"/>
                  </a:cubicBezTo>
                  <a:cubicBezTo>
                    <a:pt x="4077" y="9064"/>
                    <a:pt x="4488" y="9537"/>
                    <a:pt x="4853" y="10036"/>
                  </a:cubicBezTo>
                  <a:cubicBezTo>
                    <a:pt x="4884" y="10073"/>
                    <a:pt x="4927" y="10101"/>
                    <a:pt x="4971" y="10101"/>
                  </a:cubicBezTo>
                  <a:cubicBezTo>
                    <a:pt x="4991" y="10101"/>
                    <a:pt x="5012" y="10095"/>
                    <a:pt x="5032" y="10081"/>
                  </a:cubicBezTo>
                  <a:cubicBezTo>
                    <a:pt x="5067" y="10063"/>
                    <a:pt x="5085" y="10027"/>
                    <a:pt x="5094" y="9992"/>
                  </a:cubicBezTo>
                  <a:cubicBezTo>
                    <a:pt x="5121" y="9974"/>
                    <a:pt x="5148" y="9956"/>
                    <a:pt x="5157" y="9929"/>
                  </a:cubicBezTo>
                  <a:cubicBezTo>
                    <a:pt x="5166" y="9938"/>
                    <a:pt x="5183" y="9947"/>
                    <a:pt x="5201" y="9947"/>
                  </a:cubicBezTo>
                  <a:cubicBezTo>
                    <a:pt x="5210" y="9992"/>
                    <a:pt x="5237" y="10036"/>
                    <a:pt x="5291" y="10045"/>
                  </a:cubicBezTo>
                  <a:cubicBezTo>
                    <a:pt x="5300" y="10048"/>
                    <a:pt x="5310" y="10050"/>
                    <a:pt x="5321" y="10050"/>
                  </a:cubicBezTo>
                  <a:cubicBezTo>
                    <a:pt x="5372" y="10050"/>
                    <a:pt x="5435" y="10015"/>
                    <a:pt x="5442" y="9956"/>
                  </a:cubicBezTo>
                  <a:cubicBezTo>
                    <a:pt x="5549" y="9314"/>
                    <a:pt x="5692" y="8689"/>
                    <a:pt x="5853" y="8056"/>
                  </a:cubicBezTo>
                  <a:cubicBezTo>
                    <a:pt x="6013" y="7422"/>
                    <a:pt x="6183" y="6798"/>
                    <a:pt x="6325" y="6165"/>
                  </a:cubicBezTo>
                  <a:cubicBezTo>
                    <a:pt x="6477" y="5522"/>
                    <a:pt x="6611" y="4871"/>
                    <a:pt x="6754" y="4229"/>
                  </a:cubicBezTo>
                  <a:cubicBezTo>
                    <a:pt x="6825" y="3917"/>
                    <a:pt x="6896" y="3595"/>
                    <a:pt x="6968" y="3274"/>
                  </a:cubicBezTo>
                  <a:cubicBezTo>
                    <a:pt x="7030" y="2962"/>
                    <a:pt x="7084" y="2641"/>
                    <a:pt x="7128" y="2311"/>
                  </a:cubicBezTo>
                  <a:cubicBezTo>
                    <a:pt x="7217" y="1668"/>
                    <a:pt x="7271" y="1017"/>
                    <a:pt x="7333" y="375"/>
                  </a:cubicBezTo>
                  <a:cubicBezTo>
                    <a:pt x="7342" y="295"/>
                    <a:pt x="7351" y="205"/>
                    <a:pt x="7360" y="125"/>
                  </a:cubicBezTo>
                  <a:cubicBezTo>
                    <a:pt x="7369" y="54"/>
                    <a:pt x="7289" y="0"/>
                    <a:pt x="7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4087650" y="1043625"/>
              <a:ext cx="228425" cy="227350"/>
            </a:xfrm>
            <a:custGeom>
              <a:avLst/>
              <a:gdLst/>
              <a:ahLst/>
              <a:cxnLst/>
              <a:rect l="l" t="t" r="r" b="b"/>
              <a:pathLst>
                <a:path w="9137" h="9094" extrusionOk="0">
                  <a:moveTo>
                    <a:pt x="3472" y="0"/>
                  </a:moveTo>
                  <a:cubicBezTo>
                    <a:pt x="3307" y="0"/>
                    <a:pt x="3149" y="60"/>
                    <a:pt x="3052" y="195"/>
                  </a:cubicBezTo>
                  <a:cubicBezTo>
                    <a:pt x="2963" y="311"/>
                    <a:pt x="2936" y="481"/>
                    <a:pt x="2820" y="588"/>
                  </a:cubicBezTo>
                  <a:cubicBezTo>
                    <a:pt x="2749" y="656"/>
                    <a:pt x="2660" y="684"/>
                    <a:pt x="2565" y="684"/>
                  </a:cubicBezTo>
                  <a:cubicBezTo>
                    <a:pt x="2396" y="684"/>
                    <a:pt x="2208" y="595"/>
                    <a:pt x="2071" y="481"/>
                  </a:cubicBezTo>
                  <a:cubicBezTo>
                    <a:pt x="1857" y="303"/>
                    <a:pt x="1669" y="62"/>
                    <a:pt x="1393" y="17"/>
                  </a:cubicBezTo>
                  <a:cubicBezTo>
                    <a:pt x="1370" y="14"/>
                    <a:pt x="1348" y="13"/>
                    <a:pt x="1326" y="13"/>
                  </a:cubicBezTo>
                  <a:cubicBezTo>
                    <a:pt x="1057" y="13"/>
                    <a:pt x="812" y="206"/>
                    <a:pt x="688" y="445"/>
                  </a:cubicBezTo>
                  <a:cubicBezTo>
                    <a:pt x="545" y="713"/>
                    <a:pt x="527" y="1016"/>
                    <a:pt x="509" y="1311"/>
                  </a:cubicBezTo>
                  <a:cubicBezTo>
                    <a:pt x="420" y="2684"/>
                    <a:pt x="331" y="4058"/>
                    <a:pt x="242" y="5432"/>
                  </a:cubicBezTo>
                  <a:cubicBezTo>
                    <a:pt x="170" y="6672"/>
                    <a:pt x="1" y="8046"/>
                    <a:pt x="840" y="8911"/>
                  </a:cubicBezTo>
                  <a:cubicBezTo>
                    <a:pt x="902" y="8983"/>
                    <a:pt x="991" y="9036"/>
                    <a:pt x="1089" y="9063"/>
                  </a:cubicBezTo>
                  <a:cubicBezTo>
                    <a:pt x="1151" y="9084"/>
                    <a:pt x="1215" y="9094"/>
                    <a:pt x="1280" y="9094"/>
                  </a:cubicBezTo>
                  <a:cubicBezTo>
                    <a:pt x="1383" y="9094"/>
                    <a:pt x="1487" y="9068"/>
                    <a:pt x="1580" y="9018"/>
                  </a:cubicBezTo>
                  <a:cubicBezTo>
                    <a:pt x="3784" y="7769"/>
                    <a:pt x="5960" y="6199"/>
                    <a:pt x="8101" y="4147"/>
                  </a:cubicBezTo>
                  <a:cubicBezTo>
                    <a:pt x="8538" y="3719"/>
                    <a:pt x="8869" y="3193"/>
                    <a:pt x="9056" y="2613"/>
                  </a:cubicBezTo>
                  <a:cubicBezTo>
                    <a:pt x="9100" y="2488"/>
                    <a:pt x="9136" y="2363"/>
                    <a:pt x="9100" y="2238"/>
                  </a:cubicBezTo>
                  <a:cubicBezTo>
                    <a:pt x="9038" y="2015"/>
                    <a:pt x="8788" y="1908"/>
                    <a:pt x="8556" y="1890"/>
                  </a:cubicBezTo>
                  <a:cubicBezTo>
                    <a:pt x="8481" y="1882"/>
                    <a:pt x="8404" y="1879"/>
                    <a:pt x="8327" y="1879"/>
                  </a:cubicBezTo>
                  <a:cubicBezTo>
                    <a:pt x="8022" y="1879"/>
                    <a:pt x="7706" y="1930"/>
                    <a:pt x="7409" y="1930"/>
                  </a:cubicBezTo>
                  <a:cubicBezTo>
                    <a:pt x="7136" y="1930"/>
                    <a:pt x="6880" y="1887"/>
                    <a:pt x="6665" y="1721"/>
                  </a:cubicBezTo>
                  <a:cubicBezTo>
                    <a:pt x="6433" y="1551"/>
                    <a:pt x="6308" y="1275"/>
                    <a:pt x="6139" y="1043"/>
                  </a:cubicBezTo>
                  <a:cubicBezTo>
                    <a:pt x="5990" y="858"/>
                    <a:pt x="5768" y="691"/>
                    <a:pt x="5544" y="691"/>
                  </a:cubicBezTo>
                  <a:cubicBezTo>
                    <a:pt x="5498" y="691"/>
                    <a:pt x="5452" y="698"/>
                    <a:pt x="5407" y="713"/>
                  </a:cubicBezTo>
                  <a:cubicBezTo>
                    <a:pt x="5162" y="797"/>
                    <a:pt x="4962" y="1086"/>
                    <a:pt x="4741" y="1086"/>
                  </a:cubicBezTo>
                  <a:cubicBezTo>
                    <a:pt x="4705" y="1086"/>
                    <a:pt x="4669" y="1078"/>
                    <a:pt x="4631" y="1061"/>
                  </a:cubicBezTo>
                  <a:cubicBezTo>
                    <a:pt x="4542" y="1016"/>
                    <a:pt x="4479" y="918"/>
                    <a:pt x="4435" y="829"/>
                  </a:cubicBezTo>
                  <a:cubicBezTo>
                    <a:pt x="4283" y="561"/>
                    <a:pt x="4131" y="285"/>
                    <a:pt x="3873" y="115"/>
                  </a:cubicBezTo>
                  <a:cubicBezTo>
                    <a:pt x="3755" y="42"/>
                    <a:pt x="3611" y="0"/>
                    <a:pt x="3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4108175" y="1043475"/>
              <a:ext cx="197625" cy="228675"/>
            </a:xfrm>
            <a:custGeom>
              <a:avLst/>
              <a:gdLst/>
              <a:ahLst/>
              <a:cxnLst/>
              <a:rect l="l" t="t" r="r" b="b"/>
              <a:pathLst>
                <a:path w="7905" h="9147" extrusionOk="0">
                  <a:moveTo>
                    <a:pt x="542" y="1"/>
                  </a:moveTo>
                  <a:cubicBezTo>
                    <a:pt x="490" y="1"/>
                    <a:pt x="427" y="35"/>
                    <a:pt x="420" y="94"/>
                  </a:cubicBezTo>
                  <a:cubicBezTo>
                    <a:pt x="340" y="656"/>
                    <a:pt x="233" y="1218"/>
                    <a:pt x="152" y="1789"/>
                  </a:cubicBezTo>
                  <a:cubicBezTo>
                    <a:pt x="72" y="2360"/>
                    <a:pt x="1" y="2931"/>
                    <a:pt x="10" y="3511"/>
                  </a:cubicBezTo>
                  <a:cubicBezTo>
                    <a:pt x="19" y="4082"/>
                    <a:pt x="90" y="4653"/>
                    <a:pt x="126" y="5224"/>
                  </a:cubicBezTo>
                  <a:cubicBezTo>
                    <a:pt x="170" y="5795"/>
                    <a:pt x="152" y="6357"/>
                    <a:pt x="179" y="6928"/>
                  </a:cubicBezTo>
                  <a:cubicBezTo>
                    <a:pt x="197" y="7445"/>
                    <a:pt x="233" y="7963"/>
                    <a:pt x="251" y="8480"/>
                  </a:cubicBezTo>
                  <a:cubicBezTo>
                    <a:pt x="215" y="8578"/>
                    <a:pt x="170" y="8676"/>
                    <a:pt x="135" y="8766"/>
                  </a:cubicBezTo>
                  <a:cubicBezTo>
                    <a:pt x="108" y="8837"/>
                    <a:pt x="161" y="8908"/>
                    <a:pt x="224" y="8926"/>
                  </a:cubicBezTo>
                  <a:cubicBezTo>
                    <a:pt x="233" y="8931"/>
                    <a:pt x="242" y="8933"/>
                    <a:pt x="251" y="8933"/>
                  </a:cubicBezTo>
                  <a:cubicBezTo>
                    <a:pt x="259" y="8933"/>
                    <a:pt x="268" y="8931"/>
                    <a:pt x="277" y="8926"/>
                  </a:cubicBezTo>
                  <a:cubicBezTo>
                    <a:pt x="304" y="8971"/>
                    <a:pt x="349" y="9006"/>
                    <a:pt x="393" y="9006"/>
                  </a:cubicBezTo>
                  <a:lnTo>
                    <a:pt x="402" y="9006"/>
                  </a:lnTo>
                  <a:cubicBezTo>
                    <a:pt x="402" y="9042"/>
                    <a:pt x="411" y="9078"/>
                    <a:pt x="438" y="9114"/>
                  </a:cubicBezTo>
                  <a:cubicBezTo>
                    <a:pt x="460" y="9136"/>
                    <a:pt x="494" y="9147"/>
                    <a:pt x="527" y="9147"/>
                  </a:cubicBezTo>
                  <a:cubicBezTo>
                    <a:pt x="561" y="9147"/>
                    <a:pt x="594" y="9136"/>
                    <a:pt x="616" y="9114"/>
                  </a:cubicBezTo>
                  <a:cubicBezTo>
                    <a:pt x="1080" y="8641"/>
                    <a:pt x="1553" y="8186"/>
                    <a:pt x="2044" y="7740"/>
                  </a:cubicBezTo>
                  <a:cubicBezTo>
                    <a:pt x="2525" y="7303"/>
                    <a:pt x="3025" y="6883"/>
                    <a:pt x="3507" y="6437"/>
                  </a:cubicBezTo>
                  <a:cubicBezTo>
                    <a:pt x="3971" y="6000"/>
                    <a:pt x="4426" y="5536"/>
                    <a:pt x="4889" y="5081"/>
                  </a:cubicBezTo>
                  <a:cubicBezTo>
                    <a:pt x="5344" y="4635"/>
                    <a:pt x="5835" y="4216"/>
                    <a:pt x="6308" y="3779"/>
                  </a:cubicBezTo>
                  <a:cubicBezTo>
                    <a:pt x="6790" y="3342"/>
                    <a:pt x="7254" y="2896"/>
                    <a:pt x="7691" y="2414"/>
                  </a:cubicBezTo>
                  <a:cubicBezTo>
                    <a:pt x="7744" y="2360"/>
                    <a:pt x="7798" y="2298"/>
                    <a:pt x="7851" y="2235"/>
                  </a:cubicBezTo>
                  <a:cubicBezTo>
                    <a:pt x="7905" y="2182"/>
                    <a:pt x="7905" y="2102"/>
                    <a:pt x="7851" y="2048"/>
                  </a:cubicBezTo>
                  <a:cubicBezTo>
                    <a:pt x="7828" y="2025"/>
                    <a:pt x="7792" y="2011"/>
                    <a:pt x="7758" y="2011"/>
                  </a:cubicBezTo>
                  <a:cubicBezTo>
                    <a:pt x="7726" y="2011"/>
                    <a:pt x="7694" y="2023"/>
                    <a:pt x="7673" y="2048"/>
                  </a:cubicBezTo>
                  <a:cubicBezTo>
                    <a:pt x="7245" y="2539"/>
                    <a:pt x="6781" y="2994"/>
                    <a:pt x="6308" y="3431"/>
                  </a:cubicBezTo>
                  <a:cubicBezTo>
                    <a:pt x="5835" y="3868"/>
                    <a:pt x="5344" y="4287"/>
                    <a:pt x="4872" y="4733"/>
                  </a:cubicBezTo>
                  <a:cubicBezTo>
                    <a:pt x="4408" y="5179"/>
                    <a:pt x="3962" y="5643"/>
                    <a:pt x="3489" y="6098"/>
                  </a:cubicBezTo>
                  <a:cubicBezTo>
                    <a:pt x="3025" y="6544"/>
                    <a:pt x="2525" y="6964"/>
                    <a:pt x="2044" y="7392"/>
                  </a:cubicBezTo>
                  <a:cubicBezTo>
                    <a:pt x="1571" y="7811"/>
                    <a:pt x="1116" y="8239"/>
                    <a:pt x="679" y="8685"/>
                  </a:cubicBezTo>
                  <a:cubicBezTo>
                    <a:pt x="937" y="8239"/>
                    <a:pt x="1205" y="7793"/>
                    <a:pt x="1491" y="7356"/>
                  </a:cubicBezTo>
                  <a:cubicBezTo>
                    <a:pt x="1812" y="6848"/>
                    <a:pt x="2142" y="6348"/>
                    <a:pt x="2463" y="5840"/>
                  </a:cubicBezTo>
                  <a:cubicBezTo>
                    <a:pt x="2775" y="5349"/>
                    <a:pt x="3087" y="4849"/>
                    <a:pt x="3426" y="4377"/>
                  </a:cubicBezTo>
                  <a:cubicBezTo>
                    <a:pt x="3596" y="4145"/>
                    <a:pt x="3765" y="3922"/>
                    <a:pt x="3953" y="3716"/>
                  </a:cubicBezTo>
                  <a:cubicBezTo>
                    <a:pt x="4131" y="3511"/>
                    <a:pt x="4327" y="3315"/>
                    <a:pt x="4524" y="3128"/>
                  </a:cubicBezTo>
                  <a:cubicBezTo>
                    <a:pt x="4925" y="2753"/>
                    <a:pt x="5344" y="2396"/>
                    <a:pt x="5746" y="2021"/>
                  </a:cubicBezTo>
                  <a:cubicBezTo>
                    <a:pt x="5790" y="1968"/>
                    <a:pt x="5844" y="1923"/>
                    <a:pt x="5889" y="1879"/>
                  </a:cubicBezTo>
                  <a:cubicBezTo>
                    <a:pt x="5986" y="1788"/>
                    <a:pt x="5894" y="1655"/>
                    <a:pt x="5794" y="1655"/>
                  </a:cubicBezTo>
                  <a:cubicBezTo>
                    <a:pt x="5765" y="1655"/>
                    <a:pt x="5736" y="1666"/>
                    <a:pt x="5710" y="1691"/>
                  </a:cubicBezTo>
                  <a:cubicBezTo>
                    <a:pt x="5318" y="2084"/>
                    <a:pt x="4889" y="2432"/>
                    <a:pt x="4479" y="2806"/>
                  </a:cubicBezTo>
                  <a:cubicBezTo>
                    <a:pt x="4283" y="2994"/>
                    <a:pt x="4087" y="3181"/>
                    <a:pt x="3899" y="3386"/>
                  </a:cubicBezTo>
                  <a:cubicBezTo>
                    <a:pt x="3703" y="3600"/>
                    <a:pt x="3525" y="3823"/>
                    <a:pt x="3346" y="4055"/>
                  </a:cubicBezTo>
                  <a:cubicBezTo>
                    <a:pt x="2998" y="4519"/>
                    <a:pt x="2677" y="5019"/>
                    <a:pt x="2365" y="5509"/>
                  </a:cubicBezTo>
                  <a:cubicBezTo>
                    <a:pt x="2044" y="6018"/>
                    <a:pt x="1714" y="6518"/>
                    <a:pt x="1392" y="7026"/>
                  </a:cubicBezTo>
                  <a:cubicBezTo>
                    <a:pt x="1160" y="7383"/>
                    <a:pt x="937" y="7740"/>
                    <a:pt x="723" y="8097"/>
                  </a:cubicBezTo>
                  <a:cubicBezTo>
                    <a:pt x="723" y="8070"/>
                    <a:pt x="723" y="8043"/>
                    <a:pt x="732" y="8016"/>
                  </a:cubicBezTo>
                  <a:cubicBezTo>
                    <a:pt x="1053" y="7258"/>
                    <a:pt x="1392" y="6500"/>
                    <a:pt x="1696" y="5732"/>
                  </a:cubicBezTo>
                  <a:cubicBezTo>
                    <a:pt x="1892" y="5215"/>
                    <a:pt x="2079" y="4707"/>
                    <a:pt x="2293" y="4198"/>
                  </a:cubicBezTo>
                  <a:cubicBezTo>
                    <a:pt x="2499" y="3690"/>
                    <a:pt x="2731" y="3190"/>
                    <a:pt x="2980" y="2690"/>
                  </a:cubicBezTo>
                  <a:cubicBezTo>
                    <a:pt x="3257" y="2137"/>
                    <a:pt x="3551" y="1584"/>
                    <a:pt x="3846" y="1040"/>
                  </a:cubicBezTo>
                  <a:cubicBezTo>
                    <a:pt x="3881" y="978"/>
                    <a:pt x="3864" y="897"/>
                    <a:pt x="3801" y="862"/>
                  </a:cubicBezTo>
                  <a:cubicBezTo>
                    <a:pt x="3780" y="849"/>
                    <a:pt x="3756" y="843"/>
                    <a:pt x="3733" y="843"/>
                  </a:cubicBezTo>
                  <a:cubicBezTo>
                    <a:pt x="3689" y="843"/>
                    <a:pt x="3646" y="865"/>
                    <a:pt x="3623" y="906"/>
                  </a:cubicBezTo>
                  <a:cubicBezTo>
                    <a:pt x="3096" y="1896"/>
                    <a:pt x="2561" y="2878"/>
                    <a:pt x="2133" y="3913"/>
                  </a:cubicBezTo>
                  <a:cubicBezTo>
                    <a:pt x="1919" y="4421"/>
                    <a:pt x="1722" y="4947"/>
                    <a:pt x="1517" y="5465"/>
                  </a:cubicBezTo>
                  <a:cubicBezTo>
                    <a:pt x="1321" y="5982"/>
                    <a:pt x="1107" y="6491"/>
                    <a:pt x="884" y="6999"/>
                  </a:cubicBezTo>
                  <a:cubicBezTo>
                    <a:pt x="848" y="7097"/>
                    <a:pt x="804" y="7196"/>
                    <a:pt x="759" y="7294"/>
                  </a:cubicBezTo>
                  <a:cubicBezTo>
                    <a:pt x="759" y="7285"/>
                    <a:pt x="759" y="7276"/>
                    <a:pt x="759" y="7267"/>
                  </a:cubicBezTo>
                  <a:cubicBezTo>
                    <a:pt x="777" y="6999"/>
                    <a:pt x="786" y="6732"/>
                    <a:pt x="821" y="6464"/>
                  </a:cubicBezTo>
                  <a:cubicBezTo>
                    <a:pt x="848" y="6205"/>
                    <a:pt x="893" y="5947"/>
                    <a:pt x="946" y="5688"/>
                  </a:cubicBezTo>
                  <a:cubicBezTo>
                    <a:pt x="1062" y="5162"/>
                    <a:pt x="1214" y="4644"/>
                    <a:pt x="1357" y="4118"/>
                  </a:cubicBezTo>
                  <a:cubicBezTo>
                    <a:pt x="1491" y="3591"/>
                    <a:pt x="1598" y="3065"/>
                    <a:pt x="1714" y="2530"/>
                  </a:cubicBezTo>
                  <a:cubicBezTo>
                    <a:pt x="1838" y="1932"/>
                    <a:pt x="1972" y="1334"/>
                    <a:pt x="2151" y="746"/>
                  </a:cubicBezTo>
                  <a:cubicBezTo>
                    <a:pt x="2169" y="683"/>
                    <a:pt x="2124" y="603"/>
                    <a:pt x="2061" y="585"/>
                  </a:cubicBezTo>
                  <a:cubicBezTo>
                    <a:pt x="2051" y="582"/>
                    <a:pt x="2040" y="581"/>
                    <a:pt x="2029" y="581"/>
                  </a:cubicBezTo>
                  <a:cubicBezTo>
                    <a:pt x="1970" y="581"/>
                    <a:pt x="1916" y="621"/>
                    <a:pt x="1901" y="674"/>
                  </a:cubicBezTo>
                  <a:cubicBezTo>
                    <a:pt x="1740" y="1201"/>
                    <a:pt x="1615" y="1736"/>
                    <a:pt x="1499" y="2271"/>
                  </a:cubicBezTo>
                  <a:cubicBezTo>
                    <a:pt x="1392" y="2797"/>
                    <a:pt x="1285" y="3333"/>
                    <a:pt x="1152" y="3859"/>
                  </a:cubicBezTo>
                  <a:cubicBezTo>
                    <a:pt x="1018" y="4385"/>
                    <a:pt x="866" y="4903"/>
                    <a:pt x="741" y="5429"/>
                  </a:cubicBezTo>
                  <a:cubicBezTo>
                    <a:pt x="679" y="5697"/>
                    <a:pt x="625" y="5956"/>
                    <a:pt x="590" y="6223"/>
                  </a:cubicBezTo>
                  <a:cubicBezTo>
                    <a:pt x="554" y="6491"/>
                    <a:pt x="527" y="6767"/>
                    <a:pt x="509" y="7035"/>
                  </a:cubicBezTo>
                  <a:cubicBezTo>
                    <a:pt x="500" y="7294"/>
                    <a:pt x="491" y="7561"/>
                    <a:pt x="482" y="7820"/>
                  </a:cubicBezTo>
                  <a:cubicBezTo>
                    <a:pt x="465" y="7597"/>
                    <a:pt x="456" y="7374"/>
                    <a:pt x="447" y="7151"/>
                  </a:cubicBezTo>
                  <a:cubicBezTo>
                    <a:pt x="429" y="6865"/>
                    <a:pt x="420" y="6580"/>
                    <a:pt x="411" y="6286"/>
                  </a:cubicBezTo>
                  <a:cubicBezTo>
                    <a:pt x="411" y="6009"/>
                    <a:pt x="411" y="5724"/>
                    <a:pt x="402" y="5438"/>
                  </a:cubicBezTo>
                  <a:cubicBezTo>
                    <a:pt x="366" y="4867"/>
                    <a:pt x="295" y="4305"/>
                    <a:pt x="277" y="3734"/>
                  </a:cubicBezTo>
                  <a:cubicBezTo>
                    <a:pt x="251" y="3172"/>
                    <a:pt x="295" y="2610"/>
                    <a:pt x="375" y="2057"/>
                  </a:cubicBezTo>
                  <a:cubicBezTo>
                    <a:pt x="465" y="1424"/>
                    <a:pt x="581" y="799"/>
                    <a:pt x="670" y="166"/>
                  </a:cubicBezTo>
                  <a:cubicBezTo>
                    <a:pt x="679" y="94"/>
                    <a:pt x="652" y="23"/>
                    <a:pt x="572" y="5"/>
                  </a:cubicBezTo>
                  <a:cubicBezTo>
                    <a:pt x="562" y="2"/>
                    <a:pt x="552" y="1"/>
                    <a:pt x="5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4110850" y="1218425"/>
              <a:ext cx="16525" cy="336300"/>
            </a:xfrm>
            <a:custGeom>
              <a:avLst/>
              <a:gdLst/>
              <a:ahLst/>
              <a:cxnLst/>
              <a:rect l="l" t="t" r="r" b="b"/>
              <a:pathLst>
                <a:path w="661" h="13452" extrusionOk="0">
                  <a:moveTo>
                    <a:pt x="550" y="0"/>
                  </a:moveTo>
                  <a:cubicBezTo>
                    <a:pt x="505" y="0"/>
                    <a:pt x="482" y="42"/>
                    <a:pt x="474" y="90"/>
                  </a:cubicBezTo>
                  <a:cubicBezTo>
                    <a:pt x="242" y="1803"/>
                    <a:pt x="108" y="3525"/>
                    <a:pt x="54" y="5256"/>
                  </a:cubicBezTo>
                  <a:cubicBezTo>
                    <a:pt x="1" y="6986"/>
                    <a:pt x="28" y="8717"/>
                    <a:pt x="135" y="10448"/>
                  </a:cubicBezTo>
                  <a:cubicBezTo>
                    <a:pt x="188" y="11420"/>
                    <a:pt x="268" y="12393"/>
                    <a:pt x="367" y="13365"/>
                  </a:cubicBezTo>
                  <a:cubicBezTo>
                    <a:pt x="371" y="13423"/>
                    <a:pt x="420" y="13452"/>
                    <a:pt x="466" y="13452"/>
                  </a:cubicBezTo>
                  <a:cubicBezTo>
                    <a:pt x="512" y="13452"/>
                    <a:pt x="554" y="13423"/>
                    <a:pt x="545" y="13365"/>
                  </a:cubicBezTo>
                  <a:cubicBezTo>
                    <a:pt x="367" y="11643"/>
                    <a:pt x="259" y="9913"/>
                    <a:pt x="224" y="8182"/>
                  </a:cubicBezTo>
                  <a:cubicBezTo>
                    <a:pt x="188" y="6451"/>
                    <a:pt x="224" y="4720"/>
                    <a:pt x="349" y="2990"/>
                  </a:cubicBezTo>
                  <a:cubicBezTo>
                    <a:pt x="420" y="2017"/>
                    <a:pt x="527" y="1054"/>
                    <a:pt x="652" y="90"/>
                  </a:cubicBezTo>
                  <a:cubicBezTo>
                    <a:pt x="661" y="37"/>
                    <a:pt x="607" y="1"/>
                    <a:pt x="563" y="1"/>
                  </a:cubicBezTo>
                  <a:cubicBezTo>
                    <a:pt x="558" y="1"/>
                    <a:pt x="55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AC35C-C510-2798-A535-89598A838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1865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>
            <a:spLocks noGrp="1"/>
          </p:cNvSpPr>
          <p:nvPr>
            <p:ph type="pic" idx="2"/>
          </p:nvPr>
        </p:nvSpPr>
        <p:spPr>
          <a:xfrm>
            <a:off x="-25" y="4675"/>
            <a:ext cx="9144000" cy="27432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1968529" y="3234425"/>
            <a:ext cx="5468100" cy="7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3" hasCustomPrompt="1"/>
          </p:nvPr>
        </p:nvSpPr>
        <p:spPr>
          <a:xfrm>
            <a:off x="731175" y="3372975"/>
            <a:ext cx="1179000" cy="915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1968529" y="3972825"/>
            <a:ext cx="54681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  <a:highlight>
                  <a:schemeClr val="dk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3" name="Google Shape;43;p3"/>
          <p:cNvGrpSpPr/>
          <p:nvPr/>
        </p:nvGrpSpPr>
        <p:grpSpPr>
          <a:xfrm rot="899960" flipH="1">
            <a:off x="7754496" y="4098432"/>
            <a:ext cx="589582" cy="1578528"/>
            <a:chOff x="3924850" y="1721225"/>
            <a:chExt cx="589600" cy="1578575"/>
          </a:xfrm>
        </p:grpSpPr>
        <p:sp>
          <p:nvSpPr>
            <p:cNvPr id="44" name="Google Shape;44;p3"/>
            <p:cNvSpPr/>
            <p:nvPr/>
          </p:nvSpPr>
          <p:spPr>
            <a:xfrm>
              <a:off x="4036775" y="1841650"/>
              <a:ext cx="477675" cy="1458150"/>
            </a:xfrm>
            <a:custGeom>
              <a:avLst/>
              <a:gdLst/>
              <a:ahLst/>
              <a:cxnLst/>
              <a:rect l="l" t="t" r="r" b="b"/>
              <a:pathLst>
                <a:path w="19107" h="58326" extrusionOk="0">
                  <a:moveTo>
                    <a:pt x="187" y="0"/>
                  </a:moveTo>
                  <a:cubicBezTo>
                    <a:pt x="94" y="0"/>
                    <a:pt x="0" y="76"/>
                    <a:pt x="38" y="194"/>
                  </a:cubicBezTo>
                  <a:cubicBezTo>
                    <a:pt x="1215" y="4030"/>
                    <a:pt x="2402" y="7875"/>
                    <a:pt x="3588" y="11720"/>
                  </a:cubicBezTo>
                  <a:cubicBezTo>
                    <a:pt x="4766" y="15556"/>
                    <a:pt x="5952" y="19401"/>
                    <a:pt x="7139" y="23246"/>
                  </a:cubicBezTo>
                  <a:cubicBezTo>
                    <a:pt x="8316" y="27064"/>
                    <a:pt x="9485" y="30882"/>
                    <a:pt x="10663" y="34700"/>
                  </a:cubicBezTo>
                  <a:cubicBezTo>
                    <a:pt x="11822" y="38429"/>
                    <a:pt x="12982" y="42158"/>
                    <a:pt x="14222" y="45860"/>
                  </a:cubicBezTo>
                  <a:cubicBezTo>
                    <a:pt x="15462" y="49563"/>
                    <a:pt x="16774" y="53238"/>
                    <a:pt x="18219" y="56869"/>
                  </a:cubicBezTo>
                  <a:cubicBezTo>
                    <a:pt x="18397" y="57315"/>
                    <a:pt x="18576" y="57770"/>
                    <a:pt x="18763" y="58225"/>
                  </a:cubicBezTo>
                  <a:cubicBezTo>
                    <a:pt x="18791" y="58295"/>
                    <a:pt x="18855" y="58325"/>
                    <a:pt x="18917" y="58325"/>
                  </a:cubicBezTo>
                  <a:cubicBezTo>
                    <a:pt x="19013" y="58325"/>
                    <a:pt x="19106" y="58253"/>
                    <a:pt x="19057" y="58145"/>
                  </a:cubicBezTo>
                  <a:cubicBezTo>
                    <a:pt x="17585" y="54532"/>
                    <a:pt x="16247" y="50865"/>
                    <a:pt x="14989" y="47163"/>
                  </a:cubicBezTo>
                  <a:cubicBezTo>
                    <a:pt x="13731" y="43470"/>
                    <a:pt x="12554" y="39749"/>
                    <a:pt x="11394" y="36021"/>
                  </a:cubicBezTo>
                  <a:cubicBezTo>
                    <a:pt x="10217" y="32211"/>
                    <a:pt x="9048" y="28411"/>
                    <a:pt x="7879" y="24602"/>
                  </a:cubicBezTo>
                  <a:cubicBezTo>
                    <a:pt x="6693" y="20757"/>
                    <a:pt x="5515" y="16921"/>
                    <a:pt x="4329" y="13076"/>
                  </a:cubicBezTo>
                  <a:cubicBezTo>
                    <a:pt x="3142" y="9231"/>
                    <a:pt x="1965" y="5395"/>
                    <a:pt x="778" y="1550"/>
                  </a:cubicBezTo>
                  <a:lnTo>
                    <a:pt x="332" y="114"/>
                  </a:lnTo>
                  <a:cubicBezTo>
                    <a:pt x="311" y="35"/>
                    <a:pt x="249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924850" y="1721225"/>
              <a:ext cx="152350" cy="162325"/>
            </a:xfrm>
            <a:custGeom>
              <a:avLst/>
              <a:gdLst/>
              <a:ahLst/>
              <a:cxnLst/>
              <a:rect l="l" t="t" r="r" b="b"/>
              <a:pathLst>
                <a:path w="6094" h="6493" extrusionOk="0">
                  <a:moveTo>
                    <a:pt x="4053" y="1"/>
                  </a:moveTo>
                  <a:cubicBezTo>
                    <a:pt x="3969" y="1"/>
                    <a:pt x="3883" y="22"/>
                    <a:pt x="3810" y="60"/>
                  </a:cubicBezTo>
                  <a:cubicBezTo>
                    <a:pt x="3623" y="158"/>
                    <a:pt x="3498" y="345"/>
                    <a:pt x="3373" y="515"/>
                  </a:cubicBezTo>
                  <a:cubicBezTo>
                    <a:pt x="3337" y="577"/>
                    <a:pt x="3293" y="640"/>
                    <a:pt x="3221" y="666"/>
                  </a:cubicBezTo>
                  <a:cubicBezTo>
                    <a:pt x="3199" y="674"/>
                    <a:pt x="3178" y="678"/>
                    <a:pt x="3157" y="678"/>
                  </a:cubicBezTo>
                  <a:cubicBezTo>
                    <a:pt x="2994" y="678"/>
                    <a:pt x="2870" y="452"/>
                    <a:pt x="2704" y="381"/>
                  </a:cubicBezTo>
                  <a:cubicBezTo>
                    <a:pt x="2660" y="360"/>
                    <a:pt x="2615" y="351"/>
                    <a:pt x="2571" y="351"/>
                  </a:cubicBezTo>
                  <a:cubicBezTo>
                    <a:pt x="2424" y="351"/>
                    <a:pt x="2278" y="450"/>
                    <a:pt x="2168" y="559"/>
                  </a:cubicBezTo>
                  <a:cubicBezTo>
                    <a:pt x="2035" y="711"/>
                    <a:pt x="1928" y="898"/>
                    <a:pt x="1758" y="1005"/>
                  </a:cubicBezTo>
                  <a:cubicBezTo>
                    <a:pt x="1636" y="1082"/>
                    <a:pt x="1502" y="1108"/>
                    <a:pt x="1362" y="1108"/>
                  </a:cubicBezTo>
                  <a:cubicBezTo>
                    <a:pt x="1072" y="1108"/>
                    <a:pt x="755" y="996"/>
                    <a:pt x="452" y="996"/>
                  </a:cubicBezTo>
                  <a:cubicBezTo>
                    <a:pt x="444" y="996"/>
                    <a:pt x="437" y="996"/>
                    <a:pt x="429" y="996"/>
                  </a:cubicBezTo>
                  <a:cubicBezTo>
                    <a:pt x="268" y="996"/>
                    <a:pt x="81" y="1050"/>
                    <a:pt x="27" y="1202"/>
                  </a:cubicBezTo>
                  <a:cubicBezTo>
                    <a:pt x="1" y="1291"/>
                    <a:pt x="18" y="1380"/>
                    <a:pt x="36" y="1469"/>
                  </a:cubicBezTo>
                  <a:cubicBezTo>
                    <a:pt x="126" y="1880"/>
                    <a:pt x="322" y="2272"/>
                    <a:pt x="607" y="2593"/>
                  </a:cubicBezTo>
                  <a:cubicBezTo>
                    <a:pt x="1963" y="4172"/>
                    <a:pt x="3382" y="5403"/>
                    <a:pt x="4836" y="6411"/>
                  </a:cubicBezTo>
                  <a:cubicBezTo>
                    <a:pt x="4909" y="6465"/>
                    <a:pt x="4997" y="6493"/>
                    <a:pt x="5089" y="6493"/>
                  </a:cubicBezTo>
                  <a:cubicBezTo>
                    <a:pt x="5120" y="6493"/>
                    <a:pt x="5152" y="6490"/>
                    <a:pt x="5184" y="6483"/>
                  </a:cubicBezTo>
                  <a:cubicBezTo>
                    <a:pt x="5246" y="6465"/>
                    <a:pt x="5309" y="6438"/>
                    <a:pt x="5362" y="6394"/>
                  </a:cubicBezTo>
                  <a:cubicBezTo>
                    <a:pt x="6004" y="5832"/>
                    <a:pt x="5978" y="4868"/>
                    <a:pt x="5996" y="4003"/>
                  </a:cubicBezTo>
                  <a:lnTo>
                    <a:pt x="6076" y="1103"/>
                  </a:lnTo>
                  <a:cubicBezTo>
                    <a:pt x="6085" y="898"/>
                    <a:pt x="6094" y="684"/>
                    <a:pt x="6013" y="497"/>
                  </a:cubicBezTo>
                  <a:cubicBezTo>
                    <a:pt x="5935" y="306"/>
                    <a:pt x="5764" y="149"/>
                    <a:pt x="5566" y="149"/>
                  </a:cubicBezTo>
                  <a:cubicBezTo>
                    <a:pt x="5560" y="149"/>
                    <a:pt x="5555" y="149"/>
                    <a:pt x="5550" y="149"/>
                  </a:cubicBezTo>
                  <a:cubicBezTo>
                    <a:pt x="5353" y="167"/>
                    <a:pt x="5202" y="318"/>
                    <a:pt x="5041" y="425"/>
                  </a:cubicBezTo>
                  <a:cubicBezTo>
                    <a:pt x="4948" y="493"/>
                    <a:pt x="4828" y="542"/>
                    <a:pt x="4719" y="542"/>
                  </a:cubicBezTo>
                  <a:cubicBezTo>
                    <a:pt x="4640" y="542"/>
                    <a:pt x="4567" y="516"/>
                    <a:pt x="4515" y="452"/>
                  </a:cubicBezTo>
                  <a:cubicBezTo>
                    <a:pt x="4443" y="372"/>
                    <a:pt x="4434" y="256"/>
                    <a:pt x="4381" y="167"/>
                  </a:cubicBezTo>
                  <a:cubicBezTo>
                    <a:pt x="4315" y="52"/>
                    <a:pt x="4186" y="1"/>
                    <a:pt x="4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929525" y="1749825"/>
              <a:ext cx="124050" cy="133475"/>
            </a:xfrm>
            <a:custGeom>
              <a:avLst/>
              <a:gdLst/>
              <a:ahLst/>
              <a:cxnLst/>
              <a:rect l="l" t="t" r="r" b="b"/>
              <a:pathLst>
                <a:path w="4962" h="5339" extrusionOk="0">
                  <a:moveTo>
                    <a:pt x="108" y="0"/>
                  </a:moveTo>
                  <a:cubicBezTo>
                    <a:pt x="93" y="0"/>
                    <a:pt x="78" y="4"/>
                    <a:pt x="63" y="13"/>
                  </a:cubicBezTo>
                  <a:cubicBezTo>
                    <a:pt x="28" y="40"/>
                    <a:pt x="1" y="102"/>
                    <a:pt x="37" y="138"/>
                  </a:cubicBezTo>
                  <a:cubicBezTo>
                    <a:pt x="286" y="495"/>
                    <a:pt x="608" y="789"/>
                    <a:pt x="929" y="1083"/>
                  </a:cubicBezTo>
                  <a:cubicBezTo>
                    <a:pt x="1250" y="1387"/>
                    <a:pt x="1571" y="1681"/>
                    <a:pt x="1865" y="2011"/>
                  </a:cubicBezTo>
                  <a:cubicBezTo>
                    <a:pt x="2169" y="2359"/>
                    <a:pt x="2454" y="2734"/>
                    <a:pt x="2749" y="3091"/>
                  </a:cubicBezTo>
                  <a:cubicBezTo>
                    <a:pt x="3052" y="3456"/>
                    <a:pt x="3382" y="3795"/>
                    <a:pt x="3712" y="4126"/>
                  </a:cubicBezTo>
                  <a:cubicBezTo>
                    <a:pt x="4087" y="4509"/>
                    <a:pt x="4453" y="4893"/>
                    <a:pt x="4792" y="5312"/>
                  </a:cubicBezTo>
                  <a:cubicBezTo>
                    <a:pt x="4805" y="5330"/>
                    <a:pt x="4829" y="5339"/>
                    <a:pt x="4854" y="5339"/>
                  </a:cubicBezTo>
                  <a:cubicBezTo>
                    <a:pt x="4879" y="5339"/>
                    <a:pt x="4903" y="5330"/>
                    <a:pt x="4916" y="5312"/>
                  </a:cubicBezTo>
                  <a:cubicBezTo>
                    <a:pt x="4961" y="5276"/>
                    <a:pt x="4952" y="5223"/>
                    <a:pt x="4916" y="5187"/>
                  </a:cubicBezTo>
                  <a:cubicBezTo>
                    <a:pt x="4622" y="4812"/>
                    <a:pt x="4292" y="4465"/>
                    <a:pt x="3962" y="4126"/>
                  </a:cubicBezTo>
                  <a:cubicBezTo>
                    <a:pt x="3641" y="3795"/>
                    <a:pt x="3302" y="3465"/>
                    <a:pt x="2998" y="3109"/>
                  </a:cubicBezTo>
                  <a:cubicBezTo>
                    <a:pt x="2695" y="2752"/>
                    <a:pt x="2419" y="2386"/>
                    <a:pt x="2115" y="2029"/>
                  </a:cubicBezTo>
                  <a:cubicBezTo>
                    <a:pt x="1830" y="1690"/>
                    <a:pt x="1518" y="1387"/>
                    <a:pt x="1196" y="1092"/>
                  </a:cubicBezTo>
                  <a:cubicBezTo>
                    <a:pt x="840" y="762"/>
                    <a:pt x="474" y="441"/>
                    <a:pt x="188" y="49"/>
                  </a:cubicBezTo>
                  <a:cubicBezTo>
                    <a:pt x="170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3969225" y="1743075"/>
              <a:ext cx="86125" cy="137875"/>
            </a:xfrm>
            <a:custGeom>
              <a:avLst/>
              <a:gdLst/>
              <a:ahLst/>
              <a:cxnLst/>
              <a:rect l="l" t="t" r="r" b="b"/>
              <a:pathLst>
                <a:path w="3445" h="5515" extrusionOk="0">
                  <a:moveTo>
                    <a:pt x="110" y="1"/>
                  </a:moveTo>
                  <a:cubicBezTo>
                    <a:pt x="84" y="1"/>
                    <a:pt x="60" y="10"/>
                    <a:pt x="46" y="24"/>
                  </a:cubicBezTo>
                  <a:cubicBezTo>
                    <a:pt x="1" y="60"/>
                    <a:pt x="10" y="113"/>
                    <a:pt x="46" y="158"/>
                  </a:cubicBezTo>
                  <a:cubicBezTo>
                    <a:pt x="304" y="470"/>
                    <a:pt x="536" y="809"/>
                    <a:pt x="750" y="1148"/>
                  </a:cubicBezTo>
                  <a:cubicBezTo>
                    <a:pt x="866" y="1318"/>
                    <a:pt x="973" y="1496"/>
                    <a:pt x="1089" y="1666"/>
                  </a:cubicBezTo>
                  <a:cubicBezTo>
                    <a:pt x="1196" y="1844"/>
                    <a:pt x="1312" y="2014"/>
                    <a:pt x="1410" y="2192"/>
                  </a:cubicBezTo>
                  <a:cubicBezTo>
                    <a:pt x="1625" y="2549"/>
                    <a:pt x="1803" y="2924"/>
                    <a:pt x="1990" y="3298"/>
                  </a:cubicBezTo>
                  <a:cubicBezTo>
                    <a:pt x="2080" y="3477"/>
                    <a:pt x="2169" y="3664"/>
                    <a:pt x="2276" y="3842"/>
                  </a:cubicBezTo>
                  <a:cubicBezTo>
                    <a:pt x="2374" y="4012"/>
                    <a:pt x="2481" y="4172"/>
                    <a:pt x="2588" y="4342"/>
                  </a:cubicBezTo>
                  <a:cubicBezTo>
                    <a:pt x="2829" y="4708"/>
                    <a:pt x="3088" y="5065"/>
                    <a:pt x="3266" y="5466"/>
                  </a:cubicBezTo>
                  <a:cubicBezTo>
                    <a:pt x="3284" y="5496"/>
                    <a:pt x="3319" y="5514"/>
                    <a:pt x="3350" y="5514"/>
                  </a:cubicBezTo>
                  <a:cubicBezTo>
                    <a:pt x="3365" y="5514"/>
                    <a:pt x="3379" y="5510"/>
                    <a:pt x="3391" y="5502"/>
                  </a:cubicBezTo>
                  <a:cubicBezTo>
                    <a:pt x="3436" y="5475"/>
                    <a:pt x="3444" y="5421"/>
                    <a:pt x="3427" y="5377"/>
                  </a:cubicBezTo>
                  <a:cubicBezTo>
                    <a:pt x="3266" y="5020"/>
                    <a:pt x="3043" y="4690"/>
                    <a:pt x="2820" y="4360"/>
                  </a:cubicBezTo>
                  <a:cubicBezTo>
                    <a:pt x="2713" y="4199"/>
                    <a:pt x="2597" y="4030"/>
                    <a:pt x="2499" y="3860"/>
                  </a:cubicBezTo>
                  <a:cubicBezTo>
                    <a:pt x="2392" y="3691"/>
                    <a:pt x="2303" y="3512"/>
                    <a:pt x="2204" y="3334"/>
                  </a:cubicBezTo>
                  <a:cubicBezTo>
                    <a:pt x="2017" y="2959"/>
                    <a:pt x="1839" y="2585"/>
                    <a:pt x="1633" y="2219"/>
                  </a:cubicBezTo>
                  <a:cubicBezTo>
                    <a:pt x="1437" y="1862"/>
                    <a:pt x="1205" y="1514"/>
                    <a:pt x="982" y="1166"/>
                  </a:cubicBezTo>
                  <a:cubicBezTo>
                    <a:pt x="732" y="774"/>
                    <a:pt x="474" y="381"/>
                    <a:pt x="170" y="24"/>
                  </a:cubicBezTo>
                  <a:cubicBezTo>
                    <a:pt x="154" y="8"/>
                    <a:pt x="131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000450" y="1735775"/>
              <a:ext cx="55300" cy="145475"/>
            </a:xfrm>
            <a:custGeom>
              <a:avLst/>
              <a:gdLst/>
              <a:ahLst/>
              <a:cxnLst/>
              <a:rect l="l" t="t" r="r" b="b"/>
              <a:pathLst>
                <a:path w="2212" h="5819" extrusionOk="0">
                  <a:moveTo>
                    <a:pt x="101" y="0"/>
                  </a:moveTo>
                  <a:cubicBezTo>
                    <a:pt x="85" y="0"/>
                    <a:pt x="69" y="4"/>
                    <a:pt x="54" y="13"/>
                  </a:cubicBezTo>
                  <a:cubicBezTo>
                    <a:pt x="10" y="40"/>
                    <a:pt x="1" y="93"/>
                    <a:pt x="28" y="138"/>
                  </a:cubicBezTo>
                  <a:cubicBezTo>
                    <a:pt x="170" y="486"/>
                    <a:pt x="331" y="825"/>
                    <a:pt x="483" y="1164"/>
                  </a:cubicBezTo>
                  <a:cubicBezTo>
                    <a:pt x="643" y="1512"/>
                    <a:pt x="777" y="1868"/>
                    <a:pt x="902" y="2225"/>
                  </a:cubicBezTo>
                  <a:cubicBezTo>
                    <a:pt x="1161" y="2975"/>
                    <a:pt x="1401" y="3724"/>
                    <a:pt x="1633" y="4473"/>
                  </a:cubicBezTo>
                  <a:cubicBezTo>
                    <a:pt x="1758" y="4902"/>
                    <a:pt x="1892" y="5330"/>
                    <a:pt x="2017" y="5758"/>
                  </a:cubicBezTo>
                  <a:cubicBezTo>
                    <a:pt x="2031" y="5800"/>
                    <a:pt x="2066" y="5819"/>
                    <a:pt x="2101" y="5819"/>
                  </a:cubicBezTo>
                  <a:cubicBezTo>
                    <a:pt x="2156" y="5819"/>
                    <a:pt x="2212" y="5775"/>
                    <a:pt x="2195" y="5705"/>
                  </a:cubicBezTo>
                  <a:cubicBezTo>
                    <a:pt x="1964" y="4946"/>
                    <a:pt x="1740" y="4179"/>
                    <a:pt x="1491" y="3421"/>
                  </a:cubicBezTo>
                  <a:cubicBezTo>
                    <a:pt x="1375" y="3046"/>
                    <a:pt x="1241" y="2671"/>
                    <a:pt x="1116" y="2297"/>
                  </a:cubicBezTo>
                  <a:cubicBezTo>
                    <a:pt x="991" y="1931"/>
                    <a:pt x="857" y="1565"/>
                    <a:pt x="706" y="1208"/>
                  </a:cubicBezTo>
                  <a:cubicBezTo>
                    <a:pt x="536" y="816"/>
                    <a:pt x="349" y="441"/>
                    <a:pt x="179" y="49"/>
                  </a:cubicBezTo>
                  <a:cubicBezTo>
                    <a:pt x="167" y="18"/>
                    <a:pt x="134" y="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4037700" y="1731800"/>
              <a:ext cx="18100" cy="149450"/>
            </a:xfrm>
            <a:custGeom>
              <a:avLst/>
              <a:gdLst/>
              <a:ahLst/>
              <a:cxnLst/>
              <a:rect l="l" t="t" r="r" b="b"/>
              <a:pathLst>
                <a:path w="724" h="5978" extrusionOk="0">
                  <a:moveTo>
                    <a:pt x="90" y="1"/>
                  </a:moveTo>
                  <a:cubicBezTo>
                    <a:pt x="84" y="1"/>
                    <a:pt x="78" y="1"/>
                    <a:pt x="72" y="2"/>
                  </a:cubicBezTo>
                  <a:cubicBezTo>
                    <a:pt x="27" y="11"/>
                    <a:pt x="1" y="65"/>
                    <a:pt x="10" y="109"/>
                  </a:cubicBezTo>
                  <a:cubicBezTo>
                    <a:pt x="81" y="475"/>
                    <a:pt x="81" y="841"/>
                    <a:pt x="90" y="1207"/>
                  </a:cubicBezTo>
                  <a:cubicBezTo>
                    <a:pt x="90" y="1385"/>
                    <a:pt x="90" y="1573"/>
                    <a:pt x="108" y="1751"/>
                  </a:cubicBezTo>
                  <a:cubicBezTo>
                    <a:pt x="117" y="1938"/>
                    <a:pt x="143" y="2126"/>
                    <a:pt x="161" y="2313"/>
                  </a:cubicBezTo>
                  <a:cubicBezTo>
                    <a:pt x="206" y="2705"/>
                    <a:pt x="250" y="3089"/>
                    <a:pt x="286" y="3473"/>
                  </a:cubicBezTo>
                  <a:cubicBezTo>
                    <a:pt x="313" y="3856"/>
                    <a:pt x="340" y="4231"/>
                    <a:pt x="393" y="4615"/>
                  </a:cubicBezTo>
                  <a:cubicBezTo>
                    <a:pt x="447" y="5034"/>
                    <a:pt x="509" y="5462"/>
                    <a:pt x="536" y="5890"/>
                  </a:cubicBezTo>
                  <a:cubicBezTo>
                    <a:pt x="540" y="5948"/>
                    <a:pt x="587" y="5977"/>
                    <a:pt x="633" y="5977"/>
                  </a:cubicBezTo>
                  <a:cubicBezTo>
                    <a:pt x="679" y="5977"/>
                    <a:pt x="723" y="5948"/>
                    <a:pt x="723" y="5890"/>
                  </a:cubicBezTo>
                  <a:cubicBezTo>
                    <a:pt x="697" y="5507"/>
                    <a:pt x="643" y="5132"/>
                    <a:pt x="589" y="4757"/>
                  </a:cubicBezTo>
                  <a:cubicBezTo>
                    <a:pt x="545" y="4374"/>
                    <a:pt x="509" y="3990"/>
                    <a:pt x="474" y="3598"/>
                  </a:cubicBezTo>
                  <a:cubicBezTo>
                    <a:pt x="447" y="3214"/>
                    <a:pt x="402" y="2830"/>
                    <a:pt x="358" y="2447"/>
                  </a:cubicBezTo>
                  <a:cubicBezTo>
                    <a:pt x="340" y="2259"/>
                    <a:pt x="313" y="2063"/>
                    <a:pt x="295" y="1876"/>
                  </a:cubicBezTo>
                  <a:cubicBezTo>
                    <a:pt x="277" y="1688"/>
                    <a:pt x="277" y="1501"/>
                    <a:pt x="268" y="1314"/>
                  </a:cubicBezTo>
                  <a:cubicBezTo>
                    <a:pt x="268" y="895"/>
                    <a:pt x="268" y="475"/>
                    <a:pt x="188" y="65"/>
                  </a:cubicBezTo>
                  <a:cubicBezTo>
                    <a:pt x="180" y="26"/>
                    <a:pt x="132" y="1"/>
                    <a:pt x="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4053975" y="1724775"/>
              <a:ext cx="11850" cy="157650"/>
            </a:xfrm>
            <a:custGeom>
              <a:avLst/>
              <a:gdLst/>
              <a:ahLst/>
              <a:cxnLst/>
              <a:rect l="l" t="t" r="r" b="b"/>
              <a:pathLst>
                <a:path w="474" h="6306" extrusionOk="0">
                  <a:moveTo>
                    <a:pt x="292" y="0"/>
                  </a:moveTo>
                  <a:cubicBezTo>
                    <a:pt x="246" y="0"/>
                    <a:pt x="202" y="29"/>
                    <a:pt x="206" y="87"/>
                  </a:cubicBezTo>
                  <a:cubicBezTo>
                    <a:pt x="224" y="480"/>
                    <a:pt x="251" y="881"/>
                    <a:pt x="269" y="1274"/>
                  </a:cubicBezTo>
                  <a:cubicBezTo>
                    <a:pt x="286" y="1675"/>
                    <a:pt x="286" y="2077"/>
                    <a:pt x="269" y="2478"/>
                  </a:cubicBezTo>
                  <a:cubicBezTo>
                    <a:pt x="251" y="2879"/>
                    <a:pt x="233" y="3272"/>
                    <a:pt x="206" y="3673"/>
                  </a:cubicBezTo>
                  <a:cubicBezTo>
                    <a:pt x="179" y="4075"/>
                    <a:pt x="144" y="4476"/>
                    <a:pt x="117" y="4878"/>
                  </a:cubicBezTo>
                  <a:cubicBezTo>
                    <a:pt x="81" y="5324"/>
                    <a:pt x="54" y="5770"/>
                    <a:pt x="10" y="6207"/>
                  </a:cubicBezTo>
                  <a:cubicBezTo>
                    <a:pt x="1" y="6260"/>
                    <a:pt x="54" y="6305"/>
                    <a:pt x="99" y="6305"/>
                  </a:cubicBezTo>
                  <a:cubicBezTo>
                    <a:pt x="153" y="6305"/>
                    <a:pt x="179" y="6260"/>
                    <a:pt x="188" y="6207"/>
                  </a:cubicBezTo>
                  <a:cubicBezTo>
                    <a:pt x="233" y="5814"/>
                    <a:pt x="260" y="5422"/>
                    <a:pt x="286" y="5020"/>
                  </a:cubicBezTo>
                  <a:cubicBezTo>
                    <a:pt x="313" y="4619"/>
                    <a:pt x="349" y="4218"/>
                    <a:pt x="376" y="3825"/>
                  </a:cubicBezTo>
                  <a:cubicBezTo>
                    <a:pt x="402" y="3424"/>
                    <a:pt x="429" y="3022"/>
                    <a:pt x="447" y="2621"/>
                  </a:cubicBezTo>
                  <a:cubicBezTo>
                    <a:pt x="456" y="2219"/>
                    <a:pt x="474" y="1827"/>
                    <a:pt x="456" y="1425"/>
                  </a:cubicBezTo>
                  <a:cubicBezTo>
                    <a:pt x="438" y="979"/>
                    <a:pt x="402" y="533"/>
                    <a:pt x="385" y="87"/>
                  </a:cubicBezTo>
                  <a:cubicBezTo>
                    <a:pt x="385" y="29"/>
                    <a:pt x="338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51;p3"/>
          <p:cNvGrpSpPr/>
          <p:nvPr/>
        </p:nvGrpSpPr>
        <p:grpSpPr>
          <a:xfrm rot="899960" flipH="1">
            <a:off x="7765546" y="3658625"/>
            <a:ext cx="756427" cy="2397753"/>
            <a:chOff x="4342575" y="1234175"/>
            <a:chExt cx="756450" cy="2397825"/>
          </a:xfrm>
        </p:grpSpPr>
        <p:sp>
          <p:nvSpPr>
            <p:cNvPr id="52" name="Google Shape;52;p3"/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5"/>
          <p:cNvSpPr txBox="1">
            <a:spLocks noGrp="1"/>
          </p:cNvSpPr>
          <p:nvPr>
            <p:ph type="subTitle" idx="1"/>
          </p:nvPr>
        </p:nvSpPr>
        <p:spPr>
          <a:xfrm>
            <a:off x="4708034" y="363676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7" name="Google Shape;137;p5"/>
          <p:cNvSpPr txBox="1">
            <a:spLocks noGrp="1"/>
          </p:cNvSpPr>
          <p:nvPr>
            <p:ph type="subTitle" idx="2"/>
          </p:nvPr>
        </p:nvSpPr>
        <p:spPr>
          <a:xfrm>
            <a:off x="1930600" y="363676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8" name="Google Shape;138;p5"/>
          <p:cNvSpPr txBox="1">
            <a:spLocks noGrp="1"/>
          </p:cNvSpPr>
          <p:nvPr>
            <p:ph type="subTitle" idx="3"/>
          </p:nvPr>
        </p:nvSpPr>
        <p:spPr>
          <a:xfrm>
            <a:off x="4708025" y="3230775"/>
            <a:ext cx="25056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9" name="Google Shape;139;p5"/>
          <p:cNvSpPr txBox="1">
            <a:spLocks noGrp="1"/>
          </p:cNvSpPr>
          <p:nvPr>
            <p:ph type="subTitle" idx="4"/>
          </p:nvPr>
        </p:nvSpPr>
        <p:spPr>
          <a:xfrm>
            <a:off x="1930375" y="3230775"/>
            <a:ext cx="25056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0" name="Google Shape;140;p5"/>
          <p:cNvSpPr/>
          <p:nvPr/>
        </p:nvSpPr>
        <p:spPr>
          <a:xfrm>
            <a:off x="8530003" y="4678900"/>
            <a:ext cx="848449" cy="1019588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" name="Google Shape;141;p5"/>
          <p:cNvGrpSpPr/>
          <p:nvPr/>
        </p:nvGrpSpPr>
        <p:grpSpPr>
          <a:xfrm>
            <a:off x="138942" y="159161"/>
            <a:ext cx="444137" cy="1674714"/>
            <a:chOff x="5125850" y="1232003"/>
            <a:chExt cx="249375" cy="940322"/>
          </a:xfrm>
        </p:grpSpPr>
        <p:sp>
          <p:nvSpPr>
            <p:cNvPr id="142" name="Google Shape;142;p5"/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5172127" y="1232003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5303756" y="1643836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91366" y="1294408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5"/>
          <p:cNvGrpSpPr/>
          <p:nvPr/>
        </p:nvGrpSpPr>
        <p:grpSpPr>
          <a:xfrm>
            <a:off x="66213" y="3989725"/>
            <a:ext cx="589600" cy="1578575"/>
            <a:chOff x="3924850" y="1721225"/>
            <a:chExt cx="589600" cy="1578575"/>
          </a:xfrm>
        </p:grpSpPr>
        <p:sp>
          <p:nvSpPr>
            <p:cNvPr id="152" name="Google Shape;152;p5"/>
            <p:cNvSpPr/>
            <p:nvPr/>
          </p:nvSpPr>
          <p:spPr>
            <a:xfrm>
              <a:off x="4036775" y="1841650"/>
              <a:ext cx="477675" cy="1458150"/>
            </a:xfrm>
            <a:custGeom>
              <a:avLst/>
              <a:gdLst/>
              <a:ahLst/>
              <a:cxnLst/>
              <a:rect l="l" t="t" r="r" b="b"/>
              <a:pathLst>
                <a:path w="19107" h="58326" extrusionOk="0">
                  <a:moveTo>
                    <a:pt x="187" y="0"/>
                  </a:moveTo>
                  <a:cubicBezTo>
                    <a:pt x="94" y="0"/>
                    <a:pt x="0" y="76"/>
                    <a:pt x="38" y="194"/>
                  </a:cubicBezTo>
                  <a:cubicBezTo>
                    <a:pt x="1215" y="4030"/>
                    <a:pt x="2402" y="7875"/>
                    <a:pt x="3588" y="11720"/>
                  </a:cubicBezTo>
                  <a:cubicBezTo>
                    <a:pt x="4766" y="15556"/>
                    <a:pt x="5952" y="19401"/>
                    <a:pt x="7139" y="23246"/>
                  </a:cubicBezTo>
                  <a:cubicBezTo>
                    <a:pt x="8316" y="27064"/>
                    <a:pt x="9485" y="30882"/>
                    <a:pt x="10663" y="34700"/>
                  </a:cubicBezTo>
                  <a:cubicBezTo>
                    <a:pt x="11822" y="38429"/>
                    <a:pt x="12982" y="42158"/>
                    <a:pt x="14222" y="45860"/>
                  </a:cubicBezTo>
                  <a:cubicBezTo>
                    <a:pt x="15462" y="49563"/>
                    <a:pt x="16774" y="53238"/>
                    <a:pt x="18219" y="56869"/>
                  </a:cubicBezTo>
                  <a:cubicBezTo>
                    <a:pt x="18397" y="57315"/>
                    <a:pt x="18576" y="57770"/>
                    <a:pt x="18763" y="58225"/>
                  </a:cubicBezTo>
                  <a:cubicBezTo>
                    <a:pt x="18791" y="58295"/>
                    <a:pt x="18855" y="58325"/>
                    <a:pt x="18917" y="58325"/>
                  </a:cubicBezTo>
                  <a:cubicBezTo>
                    <a:pt x="19013" y="58325"/>
                    <a:pt x="19106" y="58253"/>
                    <a:pt x="19057" y="58145"/>
                  </a:cubicBezTo>
                  <a:cubicBezTo>
                    <a:pt x="17585" y="54532"/>
                    <a:pt x="16247" y="50865"/>
                    <a:pt x="14989" y="47163"/>
                  </a:cubicBezTo>
                  <a:cubicBezTo>
                    <a:pt x="13731" y="43470"/>
                    <a:pt x="12554" y="39749"/>
                    <a:pt x="11394" y="36021"/>
                  </a:cubicBezTo>
                  <a:cubicBezTo>
                    <a:pt x="10217" y="32211"/>
                    <a:pt x="9048" y="28411"/>
                    <a:pt x="7879" y="24602"/>
                  </a:cubicBezTo>
                  <a:cubicBezTo>
                    <a:pt x="6693" y="20757"/>
                    <a:pt x="5515" y="16921"/>
                    <a:pt x="4329" y="13076"/>
                  </a:cubicBezTo>
                  <a:cubicBezTo>
                    <a:pt x="3142" y="9231"/>
                    <a:pt x="1965" y="5395"/>
                    <a:pt x="778" y="1550"/>
                  </a:cubicBezTo>
                  <a:lnTo>
                    <a:pt x="332" y="114"/>
                  </a:lnTo>
                  <a:cubicBezTo>
                    <a:pt x="311" y="35"/>
                    <a:pt x="249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3924850" y="1721225"/>
              <a:ext cx="152350" cy="162325"/>
            </a:xfrm>
            <a:custGeom>
              <a:avLst/>
              <a:gdLst/>
              <a:ahLst/>
              <a:cxnLst/>
              <a:rect l="l" t="t" r="r" b="b"/>
              <a:pathLst>
                <a:path w="6094" h="6493" extrusionOk="0">
                  <a:moveTo>
                    <a:pt x="4053" y="1"/>
                  </a:moveTo>
                  <a:cubicBezTo>
                    <a:pt x="3969" y="1"/>
                    <a:pt x="3883" y="22"/>
                    <a:pt x="3810" y="60"/>
                  </a:cubicBezTo>
                  <a:cubicBezTo>
                    <a:pt x="3623" y="158"/>
                    <a:pt x="3498" y="345"/>
                    <a:pt x="3373" y="515"/>
                  </a:cubicBezTo>
                  <a:cubicBezTo>
                    <a:pt x="3337" y="577"/>
                    <a:pt x="3293" y="640"/>
                    <a:pt x="3221" y="666"/>
                  </a:cubicBezTo>
                  <a:cubicBezTo>
                    <a:pt x="3199" y="674"/>
                    <a:pt x="3178" y="678"/>
                    <a:pt x="3157" y="678"/>
                  </a:cubicBezTo>
                  <a:cubicBezTo>
                    <a:pt x="2994" y="678"/>
                    <a:pt x="2870" y="452"/>
                    <a:pt x="2704" y="381"/>
                  </a:cubicBezTo>
                  <a:cubicBezTo>
                    <a:pt x="2660" y="360"/>
                    <a:pt x="2615" y="351"/>
                    <a:pt x="2571" y="351"/>
                  </a:cubicBezTo>
                  <a:cubicBezTo>
                    <a:pt x="2424" y="351"/>
                    <a:pt x="2278" y="450"/>
                    <a:pt x="2168" y="559"/>
                  </a:cubicBezTo>
                  <a:cubicBezTo>
                    <a:pt x="2035" y="711"/>
                    <a:pt x="1928" y="898"/>
                    <a:pt x="1758" y="1005"/>
                  </a:cubicBezTo>
                  <a:cubicBezTo>
                    <a:pt x="1636" y="1082"/>
                    <a:pt x="1502" y="1108"/>
                    <a:pt x="1362" y="1108"/>
                  </a:cubicBezTo>
                  <a:cubicBezTo>
                    <a:pt x="1072" y="1108"/>
                    <a:pt x="755" y="996"/>
                    <a:pt x="452" y="996"/>
                  </a:cubicBezTo>
                  <a:cubicBezTo>
                    <a:pt x="444" y="996"/>
                    <a:pt x="437" y="996"/>
                    <a:pt x="429" y="996"/>
                  </a:cubicBezTo>
                  <a:cubicBezTo>
                    <a:pt x="268" y="996"/>
                    <a:pt x="81" y="1050"/>
                    <a:pt x="27" y="1202"/>
                  </a:cubicBezTo>
                  <a:cubicBezTo>
                    <a:pt x="1" y="1291"/>
                    <a:pt x="18" y="1380"/>
                    <a:pt x="36" y="1469"/>
                  </a:cubicBezTo>
                  <a:cubicBezTo>
                    <a:pt x="126" y="1880"/>
                    <a:pt x="322" y="2272"/>
                    <a:pt x="607" y="2593"/>
                  </a:cubicBezTo>
                  <a:cubicBezTo>
                    <a:pt x="1963" y="4172"/>
                    <a:pt x="3382" y="5403"/>
                    <a:pt x="4836" y="6411"/>
                  </a:cubicBezTo>
                  <a:cubicBezTo>
                    <a:pt x="4909" y="6465"/>
                    <a:pt x="4997" y="6493"/>
                    <a:pt x="5089" y="6493"/>
                  </a:cubicBezTo>
                  <a:cubicBezTo>
                    <a:pt x="5120" y="6493"/>
                    <a:pt x="5152" y="6490"/>
                    <a:pt x="5184" y="6483"/>
                  </a:cubicBezTo>
                  <a:cubicBezTo>
                    <a:pt x="5246" y="6465"/>
                    <a:pt x="5309" y="6438"/>
                    <a:pt x="5362" y="6394"/>
                  </a:cubicBezTo>
                  <a:cubicBezTo>
                    <a:pt x="6004" y="5832"/>
                    <a:pt x="5978" y="4868"/>
                    <a:pt x="5996" y="4003"/>
                  </a:cubicBezTo>
                  <a:lnTo>
                    <a:pt x="6076" y="1103"/>
                  </a:lnTo>
                  <a:cubicBezTo>
                    <a:pt x="6085" y="898"/>
                    <a:pt x="6094" y="684"/>
                    <a:pt x="6013" y="497"/>
                  </a:cubicBezTo>
                  <a:cubicBezTo>
                    <a:pt x="5935" y="306"/>
                    <a:pt x="5764" y="149"/>
                    <a:pt x="5566" y="149"/>
                  </a:cubicBezTo>
                  <a:cubicBezTo>
                    <a:pt x="5560" y="149"/>
                    <a:pt x="5555" y="149"/>
                    <a:pt x="5550" y="149"/>
                  </a:cubicBezTo>
                  <a:cubicBezTo>
                    <a:pt x="5353" y="167"/>
                    <a:pt x="5202" y="318"/>
                    <a:pt x="5041" y="425"/>
                  </a:cubicBezTo>
                  <a:cubicBezTo>
                    <a:pt x="4948" y="493"/>
                    <a:pt x="4828" y="542"/>
                    <a:pt x="4719" y="542"/>
                  </a:cubicBezTo>
                  <a:cubicBezTo>
                    <a:pt x="4640" y="542"/>
                    <a:pt x="4567" y="516"/>
                    <a:pt x="4515" y="452"/>
                  </a:cubicBezTo>
                  <a:cubicBezTo>
                    <a:pt x="4443" y="372"/>
                    <a:pt x="4434" y="256"/>
                    <a:pt x="4381" y="167"/>
                  </a:cubicBezTo>
                  <a:cubicBezTo>
                    <a:pt x="4315" y="52"/>
                    <a:pt x="4186" y="1"/>
                    <a:pt x="4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3929525" y="1749825"/>
              <a:ext cx="124050" cy="133475"/>
            </a:xfrm>
            <a:custGeom>
              <a:avLst/>
              <a:gdLst/>
              <a:ahLst/>
              <a:cxnLst/>
              <a:rect l="l" t="t" r="r" b="b"/>
              <a:pathLst>
                <a:path w="4962" h="5339" extrusionOk="0">
                  <a:moveTo>
                    <a:pt x="108" y="0"/>
                  </a:moveTo>
                  <a:cubicBezTo>
                    <a:pt x="93" y="0"/>
                    <a:pt x="78" y="4"/>
                    <a:pt x="63" y="13"/>
                  </a:cubicBezTo>
                  <a:cubicBezTo>
                    <a:pt x="28" y="40"/>
                    <a:pt x="1" y="102"/>
                    <a:pt x="37" y="138"/>
                  </a:cubicBezTo>
                  <a:cubicBezTo>
                    <a:pt x="286" y="495"/>
                    <a:pt x="608" y="789"/>
                    <a:pt x="929" y="1083"/>
                  </a:cubicBezTo>
                  <a:cubicBezTo>
                    <a:pt x="1250" y="1387"/>
                    <a:pt x="1571" y="1681"/>
                    <a:pt x="1865" y="2011"/>
                  </a:cubicBezTo>
                  <a:cubicBezTo>
                    <a:pt x="2169" y="2359"/>
                    <a:pt x="2454" y="2734"/>
                    <a:pt x="2749" y="3091"/>
                  </a:cubicBezTo>
                  <a:cubicBezTo>
                    <a:pt x="3052" y="3456"/>
                    <a:pt x="3382" y="3795"/>
                    <a:pt x="3712" y="4126"/>
                  </a:cubicBezTo>
                  <a:cubicBezTo>
                    <a:pt x="4087" y="4509"/>
                    <a:pt x="4453" y="4893"/>
                    <a:pt x="4792" y="5312"/>
                  </a:cubicBezTo>
                  <a:cubicBezTo>
                    <a:pt x="4805" y="5330"/>
                    <a:pt x="4829" y="5339"/>
                    <a:pt x="4854" y="5339"/>
                  </a:cubicBezTo>
                  <a:cubicBezTo>
                    <a:pt x="4879" y="5339"/>
                    <a:pt x="4903" y="5330"/>
                    <a:pt x="4916" y="5312"/>
                  </a:cubicBezTo>
                  <a:cubicBezTo>
                    <a:pt x="4961" y="5276"/>
                    <a:pt x="4952" y="5223"/>
                    <a:pt x="4916" y="5187"/>
                  </a:cubicBezTo>
                  <a:cubicBezTo>
                    <a:pt x="4622" y="4812"/>
                    <a:pt x="4292" y="4465"/>
                    <a:pt x="3962" y="4126"/>
                  </a:cubicBezTo>
                  <a:cubicBezTo>
                    <a:pt x="3641" y="3795"/>
                    <a:pt x="3302" y="3465"/>
                    <a:pt x="2998" y="3109"/>
                  </a:cubicBezTo>
                  <a:cubicBezTo>
                    <a:pt x="2695" y="2752"/>
                    <a:pt x="2419" y="2386"/>
                    <a:pt x="2115" y="2029"/>
                  </a:cubicBezTo>
                  <a:cubicBezTo>
                    <a:pt x="1830" y="1690"/>
                    <a:pt x="1518" y="1387"/>
                    <a:pt x="1196" y="1092"/>
                  </a:cubicBezTo>
                  <a:cubicBezTo>
                    <a:pt x="840" y="762"/>
                    <a:pt x="474" y="441"/>
                    <a:pt x="188" y="49"/>
                  </a:cubicBezTo>
                  <a:cubicBezTo>
                    <a:pt x="170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3969225" y="1743075"/>
              <a:ext cx="86125" cy="137875"/>
            </a:xfrm>
            <a:custGeom>
              <a:avLst/>
              <a:gdLst/>
              <a:ahLst/>
              <a:cxnLst/>
              <a:rect l="l" t="t" r="r" b="b"/>
              <a:pathLst>
                <a:path w="3445" h="5515" extrusionOk="0">
                  <a:moveTo>
                    <a:pt x="110" y="1"/>
                  </a:moveTo>
                  <a:cubicBezTo>
                    <a:pt x="84" y="1"/>
                    <a:pt x="60" y="10"/>
                    <a:pt x="46" y="24"/>
                  </a:cubicBezTo>
                  <a:cubicBezTo>
                    <a:pt x="1" y="60"/>
                    <a:pt x="10" y="113"/>
                    <a:pt x="46" y="158"/>
                  </a:cubicBezTo>
                  <a:cubicBezTo>
                    <a:pt x="304" y="470"/>
                    <a:pt x="536" y="809"/>
                    <a:pt x="750" y="1148"/>
                  </a:cubicBezTo>
                  <a:cubicBezTo>
                    <a:pt x="866" y="1318"/>
                    <a:pt x="973" y="1496"/>
                    <a:pt x="1089" y="1666"/>
                  </a:cubicBezTo>
                  <a:cubicBezTo>
                    <a:pt x="1196" y="1844"/>
                    <a:pt x="1312" y="2014"/>
                    <a:pt x="1410" y="2192"/>
                  </a:cubicBezTo>
                  <a:cubicBezTo>
                    <a:pt x="1625" y="2549"/>
                    <a:pt x="1803" y="2924"/>
                    <a:pt x="1990" y="3298"/>
                  </a:cubicBezTo>
                  <a:cubicBezTo>
                    <a:pt x="2080" y="3477"/>
                    <a:pt x="2169" y="3664"/>
                    <a:pt x="2276" y="3842"/>
                  </a:cubicBezTo>
                  <a:cubicBezTo>
                    <a:pt x="2374" y="4012"/>
                    <a:pt x="2481" y="4172"/>
                    <a:pt x="2588" y="4342"/>
                  </a:cubicBezTo>
                  <a:cubicBezTo>
                    <a:pt x="2829" y="4708"/>
                    <a:pt x="3088" y="5065"/>
                    <a:pt x="3266" y="5466"/>
                  </a:cubicBezTo>
                  <a:cubicBezTo>
                    <a:pt x="3284" y="5496"/>
                    <a:pt x="3319" y="5514"/>
                    <a:pt x="3350" y="5514"/>
                  </a:cubicBezTo>
                  <a:cubicBezTo>
                    <a:pt x="3365" y="5514"/>
                    <a:pt x="3379" y="5510"/>
                    <a:pt x="3391" y="5502"/>
                  </a:cubicBezTo>
                  <a:cubicBezTo>
                    <a:pt x="3436" y="5475"/>
                    <a:pt x="3444" y="5421"/>
                    <a:pt x="3427" y="5377"/>
                  </a:cubicBezTo>
                  <a:cubicBezTo>
                    <a:pt x="3266" y="5020"/>
                    <a:pt x="3043" y="4690"/>
                    <a:pt x="2820" y="4360"/>
                  </a:cubicBezTo>
                  <a:cubicBezTo>
                    <a:pt x="2713" y="4199"/>
                    <a:pt x="2597" y="4030"/>
                    <a:pt x="2499" y="3860"/>
                  </a:cubicBezTo>
                  <a:cubicBezTo>
                    <a:pt x="2392" y="3691"/>
                    <a:pt x="2303" y="3512"/>
                    <a:pt x="2204" y="3334"/>
                  </a:cubicBezTo>
                  <a:cubicBezTo>
                    <a:pt x="2017" y="2959"/>
                    <a:pt x="1839" y="2585"/>
                    <a:pt x="1633" y="2219"/>
                  </a:cubicBezTo>
                  <a:cubicBezTo>
                    <a:pt x="1437" y="1862"/>
                    <a:pt x="1205" y="1514"/>
                    <a:pt x="982" y="1166"/>
                  </a:cubicBezTo>
                  <a:cubicBezTo>
                    <a:pt x="732" y="774"/>
                    <a:pt x="474" y="381"/>
                    <a:pt x="170" y="24"/>
                  </a:cubicBezTo>
                  <a:cubicBezTo>
                    <a:pt x="154" y="8"/>
                    <a:pt x="131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4000450" y="1735775"/>
              <a:ext cx="55300" cy="145475"/>
            </a:xfrm>
            <a:custGeom>
              <a:avLst/>
              <a:gdLst/>
              <a:ahLst/>
              <a:cxnLst/>
              <a:rect l="l" t="t" r="r" b="b"/>
              <a:pathLst>
                <a:path w="2212" h="5819" extrusionOk="0">
                  <a:moveTo>
                    <a:pt x="101" y="0"/>
                  </a:moveTo>
                  <a:cubicBezTo>
                    <a:pt x="85" y="0"/>
                    <a:pt x="69" y="4"/>
                    <a:pt x="54" y="13"/>
                  </a:cubicBezTo>
                  <a:cubicBezTo>
                    <a:pt x="10" y="40"/>
                    <a:pt x="1" y="93"/>
                    <a:pt x="28" y="138"/>
                  </a:cubicBezTo>
                  <a:cubicBezTo>
                    <a:pt x="170" y="486"/>
                    <a:pt x="331" y="825"/>
                    <a:pt x="483" y="1164"/>
                  </a:cubicBezTo>
                  <a:cubicBezTo>
                    <a:pt x="643" y="1512"/>
                    <a:pt x="777" y="1868"/>
                    <a:pt x="902" y="2225"/>
                  </a:cubicBezTo>
                  <a:cubicBezTo>
                    <a:pt x="1161" y="2975"/>
                    <a:pt x="1401" y="3724"/>
                    <a:pt x="1633" y="4473"/>
                  </a:cubicBezTo>
                  <a:cubicBezTo>
                    <a:pt x="1758" y="4902"/>
                    <a:pt x="1892" y="5330"/>
                    <a:pt x="2017" y="5758"/>
                  </a:cubicBezTo>
                  <a:cubicBezTo>
                    <a:pt x="2031" y="5800"/>
                    <a:pt x="2066" y="5819"/>
                    <a:pt x="2101" y="5819"/>
                  </a:cubicBezTo>
                  <a:cubicBezTo>
                    <a:pt x="2156" y="5819"/>
                    <a:pt x="2212" y="5775"/>
                    <a:pt x="2195" y="5705"/>
                  </a:cubicBezTo>
                  <a:cubicBezTo>
                    <a:pt x="1964" y="4946"/>
                    <a:pt x="1740" y="4179"/>
                    <a:pt x="1491" y="3421"/>
                  </a:cubicBezTo>
                  <a:cubicBezTo>
                    <a:pt x="1375" y="3046"/>
                    <a:pt x="1241" y="2671"/>
                    <a:pt x="1116" y="2297"/>
                  </a:cubicBezTo>
                  <a:cubicBezTo>
                    <a:pt x="991" y="1931"/>
                    <a:pt x="857" y="1565"/>
                    <a:pt x="706" y="1208"/>
                  </a:cubicBezTo>
                  <a:cubicBezTo>
                    <a:pt x="536" y="816"/>
                    <a:pt x="349" y="441"/>
                    <a:pt x="179" y="49"/>
                  </a:cubicBezTo>
                  <a:cubicBezTo>
                    <a:pt x="167" y="18"/>
                    <a:pt x="134" y="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4037700" y="1731800"/>
              <a:ext cx="18100" cy="149450"/>
            </a:xfrm>
            <a:custGeom>
              <a:avLst/>
              <a:gdLst/>
              <a:ahLst/>
              <a:cxnLst/>
              <a:rect l="l" t="t" r="r" b="b"/>
              <a:pathLst>
                <a:path w="724" h="5978" extrusionOk="0">
                  <a:moveTo>
                    <a:pt x="90" y="1"/>
                  </a:moveTo>
                  <a:cubicBezTo>
                    <a:pt x="84" y="1"/>
                    <a:pt x="78" y="1"/>
                    <a:pt x="72" y="2"/>
                  </a:cubicBezTo>
                  <a:cubicBezTo>
                    <a:pt x="27" y="11"/>
                    <a:pt x="1" y="65"/>
                    <a:pt x="10" y="109"/>
                  </a:cubicBezTo>
                  <a:cubicBezTo>
                    <a:pt x="81" y="475"/>
                    <a:pt x="81" y="841"/>
                    <a:pt x="90" y="1207"/>
                  </a:cubicBezTo>
                  <a:cubicBezTo>
                    <a:pt x="90" y="1385"/>
                    <a:pt x="90" y="1573"/>
                    <a:pt x="108" y="1751"/>
                  </a:cubicBezTo>
                  <a:cubicBezTo>
                    <a:pt x="117" y="1938"/>
                    <a:pt x="143" y="2126"/>
                    <a:pt x="161" y="2313"/>
                  </a:cubicBezTo>
                  <a:cubicBezTo>
                    <a:pt x="206" y="2705"/>
                    <a:pt x="250" y="3089"/>
                    <a:pt x="286" y="3473"/>
                  </a:cubicBezTo>
                  <a:cubicBezTo>
                    <a:pt x="313" y="3856"/>
                    <a:pt x="340" y="4231"/>
                    <a:pt x="393" y="4615"/>
                  </a:cubicBezTo>
                  <a:cubicBezTo>
                    <a:pt x="447" y="5034"/>
                    <a:pt x="509" y="5462"/>
                    <a:pt x="536" y="5890"/>
                  </a:cubicBezTo>
                  <a:cubicBezTo>
                    <a:pt x="540" y="5948"/>
                    <a:pt x="587" y="5977"/>
                    <a:pt x="633" y="5977"/>
                  </a:cubicBezTo>
                  <a:cubicBezTo>
                    <a:pt x="679" y="5977"/>
                    <a:pt x="723" y="5948"/>
                    <a:pt x="723" y="5890"/>
                  </a:cubicBezTo>
                  <a:cubicBezTo>
                    <a:pt x="697" y="5507"/>
                    <a:pt x="643" y="5132"/>
                    <a:pt x="589" y="4757"/>
                  </a:cubicBezTo>
                  <a:cubicBezTo>
                    <a:pt x="545" y="4374"/>
                    <a:pt x="509" y="3990"/>
                    <a:pt x="474" y="3598"/>
                  </a:cubicBezTo>
                  <a:cubicBezTo>
                    <a:pt x="447" y="3214"/>
                    <a:pt x="402" y="2830"/>
                    <a:pt x="358" y="2447"/>
                  </a:cubicBezTo>
                  <a:cubicBezTo>
                    <a:pt x="340" y="2259"/>
                    <a:pt x="313" y="2063"/>
                    <a:pt x="295" y="1876"/>
                  </a:cubicBezTo>
                  <a:cubicBezTo>
                    <a:pt x="277" y="1688"/>
                    <a:pt x="277" y="1501"/>
                    <a:pt x="268" y="1314"/>
                  </a:cubicBezTo>
                  <a:cubicBezTo>
                    <a:pt x="268" y="895"/>
                    <a:pt x="268" y="475"/>
                    <a:pt x="188" y="65"/>
                  </a:cubicBezTo>
                  <a:cubicBezTo>
                    <a:pt x="180" y="26"/>
                    <a:pt x="132" y="1"/>
                    <a:pt x="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4053975" y="1724775"/>
              <a:ext cx="11850" cy="157650"/>
            </a:xfrm>
            <a:custGeom>
              <a:avLst/>
              <a:gdLst/>
              <a:ahLst/>
              <a:cxnLst/>
              <a:rect l="l" t="t" r="r" b="b"/>
              <a:pathLst>
                <a:path w="474" h="6306" extrusionOk="0">
                  <a:moveTo>
                    <a:pt x="292" y="0"/>
                  </a:moveTo>
                  <a:cubicBezTo>
                    <a:pt x="246" y="0"/>
                    <a:pt x="202" y="29"/>
                    <a:pt x="206" y="87"/>
                  </a:cubicBezTo>
                  <a:cubicBezTo>
                    <a:pt x="224" y="480"/>
                    <a:pt x="251" y="881"/>
                    <a:pt x="269" y="1274"/>
                  </a:cubicBezTo>
                  <a:cubicBezTo>
                    <a:pt x="286" y="1675"/>
                    <a:pt x="286" y="2077"/>
                    <a:pt x="269" y="2478"/>
                  </a:cubicBezTo>
                  <a:cubicBezTo>
                    <a:pt x="251" y="2879"/>
                    <a:pt x="233" y="3272"/>
                    <a:pt x="206" y="3673"/>
                  </a:cubicBezTo>
                  <a:cubicBezTo>
                    <a:pt x="179" y="4075"/>
                    <a:pt x="144" y="4476"/>
                    <a:pt x="117" y="4878"/>
                  </a:cubicBezTo>
                  <a:cubicBezTo>
                    <a:pt x="81" y="5324"/>
                    <a:pt x="54" y="5770"/>
                    <a:pt x="10" y="6207"/>
                  </a:cubicBezTo>
                  <a:cubicBezTo>
                    <a:pt x="1" y="6260"/>
                    <a:pt x="54" y="6305"/>
                    <a:pt x="99" y="6305"/>
                  </a:cubicBezTo>
                  <a:cubicBezTo>
                    <a:pt x="153" y="6305"/>
                    <a:pt x="179" y="6260"/>
                    <a:pt x="188" y="6207"/>
                  </a:cubicBezTo>
                  <a:cubicBezTo>
                    <a:pt x="233" y="5814"/>
                    <a:pt x="260" y="5422"/>
                    <a:pt x="286" y="5020"/>
                  </a:cubicBezTo>
                  <a:cubicBezTo>
                    <a:pt x="313" y="4619"/>
                    <a:pt x="349" y="4218"/>
                    <a:pt x="376" y="3825"/>
                  </a:cubicBezTo>
                  <a:cubicBezTo>
                    <a:pt x="402" y="3424"/>
                    <a:pt x="429" y="3022"/>
                    <a:pt x="447" y="2621"/>
                  </a:cubicBezTo>
                  <a:cubicBezTo>
                    <a:pt x="456" y="2219"/>
                    <a:pt x="474" y="1827"/>
                    <a:pt x="456" y="1425"/>
                  </a:cubicBezTo>
                  <a:cubicBezTo>
                    <a:pt x="438" y="979"/>
                    <a:pt x="402" y="533"/>
                    <a:pt x="385" y="87"/>
                  </a:cubicBezTo>
                  <a:cubicBezTo>
                    <a:pt x="385" y="29"/>
                    <a:pt x="338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5"/>
          <p:cNvGrpSpPr/>
          <p:nvPr/>
        </p:nvGrpSpPr>
        <p:grpSpPr>
          <a:xfrm rot="-5400000">
            <a:off x="8499825" y="-1132125"/>
            <a:ext cx="756450" cy="2397825"/>
            <a:chOff x="4342575" y="1234175"/>
            <a:chExt cx="756450" cy="2397825"/>
          </a:xfrm>
        </p:grpSpPr>
        <p:sp>
          <p:nvSpPr>
            <p:cNvPr id="160" name="Google Shape;160;p5"/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5"/>
          <p:cNvGrpSpPr/>
          <p:nvPr/>
        </p:nvGrpSpPr>
        <p:grpSpPr>
          <a:xfrm>
            <a:off x="66225" y="3295200"/>
            <a:ext cx="901250" cy="2273100"/>
            <a:chOff x="3532325" y="983975"/>
            <a:chExt cx="901250" cy="2273100"/>
          </a:xfrm>
        </p:grpSpPr>
        <p:sp>
          <p:nvSpPr>
            <p:cNvPr id="168" name="Google Shape;168;p5"/>
            <p:cNvSpPr/>
            <p:nvPr/>
          </p:nvSpPr>
          <p:spPr>
            <a:xfrm>
              <a:off x="3795500" y="1293100"/>
              <a:ext cx="638075" cy="1963975"/>
            </a:xfrm>
            <a:custGeom>
              <a:avLst/>
              <a:gdLst/>
              <a:ahLst/>
              <a:cxnLst/>
              <a:rect l="l" t="t" r="r" b="b"/>
              <a:pathLst>
                <a:path w="25523" h="78559" extrusionOk="0">
                  <a:moveTo>
                    <a:pt x="515" y="1"/>
                  </a:moveTo>
                  <a:cubicBezTo>
                    <a:pt x="438" y="1"/>
                    <a:pt x="357" y="52"/>
                    <a:pt x="348" y="154"/>
                  </a:cubicBezTo>
                  <a:cubicBezTo>
                    <a:pt x="0" y="5641"/>
                    <a:pt x="580" y="11145"/>
                    <a:pt x="1749" y="16516"/>
                  </a:cubicBezTo>
                  <a:cubicBezTo>
                    <a:pt x="2882" y="21725"/>
                    <a:pt x="4550" y="26801"/>
                    <a:pt x="6424" y="31788"/>
                  </a:cubicBezTo>
                  <a:cubicBezTo>
                    <a:pt x="8288" y="36775"/>
                    <a:pt x="10358" y="41691"/>
                    <a:pt x="12320" y="46642"/>
                  </a:cubicBezTo>
                  <a:cubicBezTo>
                    <a:pt x="14310" y="51664"/>
                    <a:pt x="16148" y="56740"/>
                    <a:pt x="18066" y="61781"/>
                  </a:cubicBezTo>
                  <a:cubicBezTo>
                    <a:pt x="19984" y="66812"/>
                    <a:pt x="21991" y="71826"/>
                    <a:pt x="24319" y="76688"/>
                  </a:cubicBezTo>
                  <a:cubicBezTo>
                    <a:pt x="24605" y="77285"/>
                    <a:pt x="24899" y="77883"/>
                    <a:pt x="25193" y="78481"/>
                  </a:cubicBezTo>
                  <a:cubicBezTo>
                    <a:pt x="25221" y="78536"/>
                    <a:pt x="25265" y="78559"/>
                    <a:pt x="25311" y="78559"/>
                  </a:cubicBezTo>
                  <a:cubicBezTo>
                    <a:pt x="25414" y="78559"/>
                    <a:pt x="25523" y="78444"/>
                    <a:pt x="25461" y="78320"/>
                  </a:cubicBezTo>
                  <a:cubicBezTo>
                    <a:pt x="23043" y="73476"/>
                    <a:pt x="20983" y="68471"/>
                    <a:pt x="19029" y="63431"/>
                  </a:cubicBezTo>
                  <a:cubicBezTo>
                    <a:pt x="17093" y="58409"/>
                    <a:pt x="15264" y="53341"/>
                    <a:pt x="13320" y="48328"/>
                  </a:cubicBezTo>
                  <a:cubicBezTo>
                    <a:pt x="11402" y="43412"/>
                    <a:pt x="9350" y="38542"/>
                    <a:pt x="7450" y="33608"/>
                  </a:cubicBezTo>
                  <a:cubicBezTo>
                    <a:pt x="5549" y="28684"/>
                    <a:pt x="3801" y="23688"/>
                    <a:pt x="2534" y="18550"/>
                  </a:cubicBezTo>
                  <a:cubicBezTo>
                    <a:pt x="1223" y="13215"/>
                    <a:pt x="438" y="7719"/>
                    <a:pt x="571" y="2215"/>
                  </a:cubicBezTo>
                  <a:cubicBezTo>
                    <a:pt x="580" y="1528"/>
                    <a:pt x="616" y="841"/>
                    <a:pt x="661" y="154"/>
                  </a:cubicBezTo>
                  <a:cubicBezTo>
                    <a:pt x="665" y="52"/>
                    <a:pt x="591" y="1"/>
                    <a:pt x="5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3758250" y="1181100"/>
              <a:ext cx="152800" cy="164725"/>
            </a:xfrm>
            <a:custGeom>
              <a:avLst/>
              <a:gdLst/>
              <a:ahLst/>
              <a:cxnLst/>
              <a:rect l="l" t="t" r="r" b="b"/>
              <a:pathLst>
                <a:path w="6112" h="6589" extrusionOk="0">
                  <a:moveTo>
                    <a:pt x="1991" y="0"/>
                  </a:moveTo>
                  <a:cubicBezTo>
                    <a:pt x="1825" y="0"/>
                    <a:pt x="1659" y="77"/>
                    <a:pt x="1597" y="227"/>
                  </a:cubicBezTo>
                  <a:cubicBezTo>
                    <a:pt x="1562" y="326"/>
                    <a:pt x="1571" y="442"/>
                    <a:pt x="1517" y="531"/>
                  </a:cubicBezTo>
                  <a:cubicBezTo>
                    <a:pt x="1463" y="625"/>
                    <a:pt x="1362" y="661"/>
                    <a:pt x="1252" y="661"/>
                  </a:cubicBezTo>
                  <a:cubicBezTo>
                    <a:pt x="1164" y="661"/>
                    <a:pt x="1070" y="638"/>
                    <a:pt x="991" y="602"/>
                  </a:cubicBezTo>
                  <a:cubicBezTo>
                    <a:pt x="829" y="521"/>
                    <a:pt x="675" y="411"/>
                    <a:pt x="501" y="411"/>
                  </a:cubicBezTo>
                  <a:cubicBezTo>
                    <a:pt x="483" y="411"/>
                    <a:pt x="465" y="412"/>
                    <a:pt x="447" y="415"/>
                  </a:cubicBezTo>
                  <a:cubicBezTo>
                    <a:pt x="241" y="433"/>
                    <a:pt x="90" y="629"/>
                    <a:pt x="45" y="825"/>
                  </a:cubicBezTo>
                  <a:cubicBezTo>
                    <a:pt x="1" y="1030"/>
                    <a:pt x="45" y="1236"/>
                    <a:pt x="81" y="1441"/>
                  </a:cubicBezTo>
                  <a:cubicBezTo>
                    <a:pt x="268" y="2386"/>
                    <a:pt x="465" y="3332"/>
                    <a:pt x="652" y="4278"/>
                  </a:cubicBezTo>
                  <a:cubicBezTo>
                    <a:pt x="821" y="5134"/>
                    <a:pt x="955" y="6089"/>
                    <a:pt x="1678" y="6535"/>
                  </a:cubicBezTo>
                  <a:cubicBezTo>
                    <a:pt x="1740" y="6570"/>
                    <a:pt x="1803" y="6579"/>
                    <a:pt x="1874" y="6588"/>
                  </a:cubicBezTo>
                  <a:cubicBezTo>
                    <a:pt x="1999" y="6588"/>
                    <a:pt x="2115" y="6544"/>
                    <a:pt x="2204" y="6463"/>
                  </a:cubicBezTo>
                  <a:cubicBezTo>
                    <a:pt x="3471" y="5223"/>
                    <a:pt x="4657" y="3769"/>
                    <a:pt x="5728" y="1985"/>
                  </a:cubicBezTo>
                  <a:cubicBezTo>
                    <a:pt x="5951" y="1619"/>
                    <a:pt x="6076" y="1200"/>
                    <a:pt x="6103" y="772"/>
                  </a:cubicBezTo>
                  <a:cubicBezTo>
                    <a:pt x="6103" y="691"/>
                    <a:pt x="6112" y="593"/>
                    <a:pt x="6067" y="522"/>
                  </a:cubicBezTo>
                  <a:cubicBezTo>
                    <a:pt x="6004" y="411"/>
                    <a:pt x="5872" y="370"/>
                    <a:pt x="5740" y="370"/>
                  </a:cubicBezTo>
                  <a:cubicBezTo>
                    <a:pt x="5703" y="370"/>
                    <a:pt x="5665" y="373"/>
                    <a:pt x="5630" y="379"/>
                  </a:cubicBezTo>
                  <a:cubicBezTo>
                    <a:pt x="5273" y="436"/>
                    <a:pt x="4916" y="659"/>
                    <a:pt x="4573" y="659"/>
                  </a:cubicBezTo>
                  <a:cubicBezTo>
                    <a:pt x="4487" y="659"/>
                    <a:pt x="4402" y="645"/>
                    <a:pt x="4318" y="611"/>
                  </a:cubicBezTo>
                  <a:cubicBezTo>
                    <a:pt x="4131" y="531"/>
                    <a:pt x="4006" y="370"/>
                    <a:pt x="3846" y="245"/>
                  </a:cubicBezTo>
                  <a:cubicBezTo>
                    <a:pt x="3740" y="163"/>
                    <a:pt x="3603" y="100"/>
                    <a:pt x="3473" y="100"/>
                  </a:cubicBezTo>
                  <a:cubicBezTo>
                    <a:pt x="3406" y="100"/>
                    <a:pt x="3341" y="117"/>
                    <a:pt x="3284" y="156"/>
                  </a:cubicBezTo>
                  <a:cubicBezTo>
                    <a:pt x="3122" y="267"/>
                    <a:pt x="3041" y="533"/>
                    <a:pt x="2855" y="533"/>
                  </a:cubicBezTo>
                  <a:cubicBezTo>
                    <a:pt x="2847" y="533"/>
                    <a:pt x="2838" y="532"/>
                    <a:pt x="2829" y="531"/>
                  </a:cubicBezTo>
                  <a:cubicBezTo>
                    <a:pt x="2757" y="513"/>
                    <a:pt x="2695" y="459"/>
                    <a:pt x="2650" y="406"/>
                  </a:cubicBezTo>
                  <a:cubicBezTo>
                    <a:pt x="2499" y="254"/>
                    <a:pt x="2347" y="94"/>
                    <a:pt x="2142" y="22"/>
                  </a:cubicBezTo>
                  <a:cubicBezTo>
                    <a:pt x="2093" y="8"/>
                    <a:pt x="2042" y="0"/>
                    <a:pt x="1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3768075" y="1190800"/>
              <a:ext cx="135650" cy="154975"/>
            </a:xfrm>
            <a:custGeom>
              <a:avLst/>
              <a:gdLst/>
              <a:ahLst/>
              <a:cxnLst/>
              <a:rect l="l" t="t" r="r" b="b"/>
              <a:pathLst>
                <a:path w="5426" h="6199" extrusionOk="0">
                  <a:moveTo>
                    <a:pt x="98" y="0"/>
                  </a:moveTo>
                  <a:cubicBezTo>
                    <a:pt x="54" y="0"/>
                    <a:pt x="0" y="45"/>
                    <a:pt x="9" y="89"/>
                  </a:cubicBezTo>
                  <a:cubicBezTo>
                    <a:pt x="107" y="892"/>
                    <a:pt x="303" y="1677"/>
                    <a:pt x="464" y="2480"/>
                  </a:cubicBezTo>
                  <a:cubicBezTo>
                    <a:pt x="535" y="2864"/>
                    <a:pt x="607" y="3256"/>
                    <a:pt x="696" y="3649"/>
                  </a:cubicBezTo>
                  <a:cubicBezTo>
                    <a:pt x="785" y="4032"/>
                    <a:pt x="883" y="4416"/>
                    <a:pt x="999" y="4800"/>
                  </a:cubicBezTo>
                  <a:cubicBezTo>
                    <a:pt x="1106" y="5121"/>
                    <a:pt x="1204" y="5451"/>
                    <a:pt x="1303" y="5772"/>
                  </a:cubicBezTo>
                  <a:cubicBezTo>
                    <a:pt x="1312" y="5834"/>
                    <a:pt x="1320" y="5897"/>
                    <a:pt x="1329" y="5950"/>
                  </a:cubicBezTo>
                  <a:cubicBezTo>
                    <a:pt x="1320" y="5977"/>
                    <a:pt x="1320" y="5995"/>
                    <a:pt x="1320" y="6013"/>
                  </a:cubicBezTo>
                  <a:cubicBezTo>
                    <a:pt x="1312" y="6049"/>
                    <a:pt x="1338" y="6075"/>
                    <a:pt x="1356" y="6084"/>
                  </a:cubicBezTo>
                  <a:cubicBezTo>
                    <a:pt x="1374" y="6111"/>
                    <a:pt x="1401" y="6120"/>
                    <a:pt x="1428" y="6120"/>
                  </a:cubicBezTo>
                  <a:cubicBezTo>
                    <a:pt x="1444" y="6136"/>
                    <a:pt x="1465" y="6143"/>
                    <a:pt x="1485" y="6143"/>
                  </a:cubicBezTo>
                  <a:cubicBezTo>
                    <a:pt x="1509" y="6143"/>
                    <a:pt x="1533" y="6134"/>
                    <a:pt x="1552" y="6120"/>
                  </a:cubicBezTo>
                  <a:cubicBezTo>
                    <a:pt x="1558" y="6164"/>
                    <a:pt x="1602" y="6198"/>
                    <a:pt x="1644" y="6198"/>
                  </a:cubicBezTo>
                  <a:cubicBezTo>
                    <a:pt x="1670" y="6198"/>
                    <a:pt x="1696" y="6186"/>
                    <a:pt x="1713" y="6156"/>
                  </a:cubicBezTo>
                  <a:cubicBezTo>
                    <a:pt x="1945" y="5754"/>
                    <a:pt x="2177" y="5353"/>
                    <a:pt x="2418" y="4960"/>
                  </a:cubicBezTo>
                  <a:cubicBezTo>
                    <a:pt x="2659" y="4568"/>
                    <a:pt x="2926" y="4193"/>
                    <a:pt x="3167" y="3800"/>
                  </a:cubicBezTo>
                  <a:cubicBezTo>
                    <a:pt x="3417" y="3417"/>
                    <a:pt x="3640" y="3024"/>
                    <a:pt x="3881" y="2632"/>
                  </a:cubicBezTo>
                  <a:cubicBezTo>
                    <a:pt x="4113" y="2248"/>
                    <a:pt x="4371" y="1873"/>
                    <a:pt x="4621" y="1499"/>
                  </a:cubicBezTo>
                  <a:cubicBezTo>
                    <a:pt x="4898" y="1080"/>
                    <a:pt x="5165" y="651"/>
                    <a:pt x="5388" y="205"/>
                  </a:cubicBezTo>
                  <a:cubicBezTo>
                    <a:pt x="5426" y="131"/>
                    <a:pt x="5359" y="65"/>
                    <a:pt x="5297" y="65"/>
                  </a:cubicBezTo>
                  <a:cubicBezTo>
                    <a:pt x="5270" y="65"/>
                    <a:pt x="5244" y="77"/>
                    <a:pt x="5228" y="107"/>
                  </a:cubicBezTo>
                  <a:cubicBezTo>
                    <a:pt x="4835" y="919"/>
                    <a:pt x="4282" y="1633"/>
                    <a:pt x="3809" y="2400"/>
                  </a:cubicBezTo>
                  <a:cubicBezTo>
                    <a:pt x="3569" y="2783"/>
                    <a:pt x="3346" y="3176"/>
                    <a:pt x="3105" y="3568"/>
                  </a:cubicBezTo>
                  <a:cubicBezTo>
                    <a:pt x="2864" y="3961"/>
                    <a:pt x="2596" y="4336"/>
                    <a:pt x="2355" y="4719"/>
                  </a:cubicBezTo>
                  <a:cubicBezTo>
                    <a:pt x="2132" y="5076"/>
                    <a:pt x="1918" y="5433"/>
                    <a:pt x="1713" y="5790"/>
                  </a:cubicBezTo>
                  <a:cubicBezTo>
                    <a:pt x="1811" y="5486"/>
                    <a:pt x="1936" y="5201"/>
                    <a:pt x="2052" y="4907"/>
                  </a:cubicBezTo>
                  <a:cubicBezTo>
                    <a:pt x="2213" y="4532"/>
                    <a:pt x="2355" y="4157"/>
                    <a:pt x="2471" y="3774"/>
                  </a:cubicBezTo>
                  <a:cubicBezTo>
                    <a:pt x="2587" y="3381"/>
                    <a:pt x="2685" y="2980"/>
                    <a:pt x="2810" y="2596"/>
                  </a:cubicBezTo>
                  <a:cubicBezTo>
                    <a:pt x="2935" y="2212"/>
                    <a:pt x="3105" y="1847"/>
                    <a:pt x="3301" y="1499"/>
                  </a:cubicBezTo>
                  <a:cubicBezTo>
                    <a:pt x="3515" y="1097"/>
                    <a:pt x="3765" y="714"/>
                    <a:pt x="3997" y="312"/>
                  </a:cubicBezTo>
                  <a:cubicBezTo>
                    <a:pt x="4034" y="244"/>
                    <a:pt x="3972" y="181"/>
                    <a:pt x="3910" y="181"/>
                  </a:cubicBezTo>
                  <a:cubicBezTo>
                    <a:pt x="3883" y="181"/>
                    <a:pt x="3855" y="193"/>
                    <a:pt x="3836" y="223"/>
                  </a:cubicBezTo>
                  <a:cubicBezTo>
                    <a:pt x="3426" y="928"/>
                    <a:pt x="2971" y="1615"/>
                    <a:pt x="2694" y="2382"/>
                  </a:cubicBezTo>
                  <a:cubicBezTo>
                    <a:pt x="2552" y="2775"/>
                    <a:pt x="2453" y="3167"/>
                    <a:pt x="2337" y="3560"/>
                  </a:cubicBezTo>
                  <a:cubicBezTo>
                    <a:pt x="2230" y="3952"/>
                    <a:pt x="2097" y="4336"/>
                    <a:pt x="1936" y="4710"/>
                  </a:cubicBezTo>
                  <a:cubicBezTo>
                    <a:pt x="1793" y="5067"/>
                    <a:pt x="1651" y="5415"/>
                    <a:pt x="1535" y="5772"/>
                  </a:cubicBezTo>
                  <a:cubicBezTo>
                    <a:pt x="1570" y="5469"/>
                    <a:pt x="1615" y="5156"/>
                    <a:pt x="1651" y="4853"/>
                  </a:cubicBezTo>
                  <a:cubicBezTo>
                    <a:pt x="1704" y="4461"/>
                    <a:pt x="1749" y="4068"/>
                    <a:pt x="1820" y="3684"/>
                  </a:cubicBezTo>
                  <a:cubicBezTo>
                    <a:pt x="1891" y="3310"/>
                    <a:pt x="1990" y="2944"/>
                    <a:pt x="2070" y="2569"/>
                  </a:cubicBezTo>
                  <a:cubicBezTo>
                    <a:pt x="2150" y="2186"/>
                    <a:pt x="2213" y="1802"/>
                    <a:pt x="2293" y="1427"/>
                  </a:cubicBezTo>
                  <a:cubicBezTo>
                    <a:pt x="2373" y="999"/>
                    <a:pt x="2480" y="571"/>
                    <a:pt x="2578" y="143"/>
                  </a:cubicBezTo>
                  <a:cubicBezTo>
                    <a:pt x="2594" y="74"/>
                    <a:pt x="2538" y="30"/>
                    <a:pt x="2484" y="30"/>
                  </a:cubicBezTo>
                  <a:cubicBezTo>
                    <a:pt x="2447" y="30"/>
                    <a:pt x="2411" y="51"/>
                    <a:pt x="2400" y="98"/>
                  </a:cubicBezTo>
                  <a:cubicBezTo>
                    <a:pt x="2311" y="482"/>
                    <a:pt x="2221" y="856"/>
                    <a:pt x="2141" y="1240"/>
                  </a:cubicBezTo>
                  <a:cubicBezTo>
                    <a:pt x="2061" y="1624"/>
                    <a:pt x="2007" y="2007"/>
                    <a:pt x="1927" y="2391"/>
                  </a:cubicBezTo>
                  <a:cubicBezTo>
                    <a:pt x="1847" y="2766"/>
                    <a:pt x="1749" y="3140"/>
                    <a:pt x="1668" y="3515"/>
                  </a:cubicBezTo>
                  <a:cubicBezTo>
                    <a:pt x="1588" y="3899"/>
                    <a:pt x="1552" y="4291"/>
                    <a:pt x="1499" y="4684"/>
                  </a:cubicBezTo>
                  <a:cubicBezTo>
                    <a:pt x="1472" y="4871"/>
                    <a:pt x="1445" y="5058"/>
                    <a:pt x="1419" y="5237"/>
                  </a:cubicBezTo>
                  <a:cubicBezTo>
                    <a:pt x="1410" y="5121"/>
                    <a:pt x="1392" y="4996"/>
                    <a:pt x="1374" y="4871"/>
                  </a:cubicBezTo>
                  <a:cubicBezTo>
                    <a:pt x="1329" y="4496"/>
                    <a:pt x="1276" y="4113"/>
                    <a:pt x="1276" y="3729"/>
                  </a:cubicBezTo>
                  <a:cubicBezTo>
                    <a:pt x="1285" y="3345"/>
                    <a:pt x="1329" y="2971"/>
                    <a:pt x="1347" y="2587"/>
                  </a:cubicBezTo>
                  <a:cubicBezTo>
                    <a:pt x="1365" y="2212"/>
                    <a:pt x="1329" y="1838"/>
                    <a:pt x="1267" y="1463"/>
                  </a:cubicBezTo>
                  <a:cubicBezTo>
                    <a:pt x="1196" y="1053"/>
                    <a:pt x="1115" y="642"/>
                    <a:pt x="1124" y="223"/>
                  </a:cubicBezTo>
                  <a:cubicBezTo>
                    <a:pt x="1124" y="165"/>
                    <a:pt x="1080" y="136"/>
                    <a:pt x="1034" y="136"/>
                  </a:cubicBezTo>
                  <a:cubicBezTo>
                    <a:pt x="988" y="136"/>
                    <a:pt x="941" y="165"/>
                    <a:pt x="937" y="223"/>
                  </a:cubicBezTo>
                  <a:cubicBezTo>
                    <a:pt x="928" y="598"/>
                    <a:pt x="999" y="972"/>
                    <a:pt x="1062" y="1338"/>
                  </a:cubicBezTo>
                  <a:cubicBezTo>
                    <a:pt x="1124" y="1713"/>
                    <a:pt x="1178" y="2070"/>
                    <a:pt x="1169" y="2444"/>
                  </a:cubicBezTo>
                  <a:cubicBezTo>
                    <a:pt x="1160" y="2828"/>
                    <a:pt x="1115" y="3203"/>
                    <a:pt x="1097" y="3586"/>
                  </a:cubicBezTo>
                  <a:cubicBezTo>
                    <a:pt x="1089" y="3970"/>
                    <a:pt x="1133" y="4345"/>
                    <a:pt x="1178" y="4728"/>
                  </a:cubicBezTo>
                  <a:cubicBezTo>
                    <a:pt x="1178" y="4737"/>
                    <a:pt x="1178" y="4746"/>
                    <a:pt x="1178" y="4755"/>
                  </a:cubicBezTo>
                  <a:cubicBezTo>
                    <a:pt x="1080" y="4425"/>
                    <a:pt x="981" y="4095"/>
                    <a:pt x="910" y="3756"/>
                  </a:cubicBezTo>
                  <a:cubicBezTo>
                    <a:pt x="821" y="3372"/>
                    <a:pt x="741" y="2980"/>
                    <a:pt x="669" y="2587"/>
                  </a:cubicBezTo>
                  <a:cubicBezTo>
                    <a:pt x="589" y="2195"/>
                    <a:pt x="509" y="1802"/>
                    <a:pt x="428" y="1410"/>
                  </a:cubicBezTo>
                  <a:cubicBezTo>
                    <a:pt x="330" y="972"/>
                    <a:pt x="241" y="535"/>
                    <a:pt x="187" y="89"/>
                  </a:cubicBezTo>
                  <a:cubicBezTo>
                    <a:pt x="179" y="45"/>
                    <a:pt x="152" y="0"/>
                    <a:pt x="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" name="Google Shape;171;p5"/>
            <p:cNvGrpSpPr/>
            <p:nvPr/>
          </p:nvGrpSpPr>
          <p:grpSpPr>
            <a:xfrm>
              <a:off x="3532325" y="983975"/>
              <a:ext cx="309900" cy="696775"/>
              <a:chOff x="3532325" y="983975"/>
              <a:chExt cx="309900" cy="696775"/>
            </a:xfrm>
          </p:grpSpPr>
          <p:sp>
            <p:nvSpPr>
              <p:cNvPr id="172" name="Google Shape;172;p5"/>
              <p:cNvSpPr/>
              <p:nvPr/>
            </p:nvSpPr>
            <p:spPr>
              <a:xfrm>
                <a:off x="3651200" y="1125825"/>
                <a:ext cx="191025" cy="554925"/>
              </a:xfrm>
              <a:custGeom>
                <a:avLst/>
                <a:gdLst/>
                <a:ahLst/>
                <a:cxnLst/>
                <a:rect l="l" t="t" r="r" b="b"/>
                <a:pathLst>
                  <a:path w="7641" h="22197" extrusionOk="0">
                    <a:moveTo>
                      <a:pt x="152" y="1"/>
                    </a:moveTo>
                    <a:cubicBezTo>
                      <a:pt x="74" y="1"/>
                      <a:pt x="1" y="52"/>
                      <a:pt x="9" y="155"/>
                    </a:cubicBezTo>
                    <a:cubicBezTo>
                      <a:pt x="161" y="2224"/>
                      <a:pt x="455" y="4285"/>
                      <a:pt x="857" y="6319"/>
                    </a:cubicBezTo>
                    <a:cubicBezTo>
                      <a:pt x="1258" y="8344"/>
                      <a:pt x="1776" y="10351"/>
                      <a:pt x="2382" y="12323"/>
                    </a:cubicBezTo>
                    <a:cubicBezTo>
                      <a:pt x="2891" y="14000"/>
                      <a:pt x="3444" y="15668"/>
                      <a:pt x="4113" y="17292"/>
                    </a:cubicBezTo>
                    <a:cubicBezTo>
                      <a:pt x="4506" y="18220"/>
                      <a:pt x="4943" y="19130"/>
                      <a:pt x="5514" y="19959"/>
                    </a:cubicBezTo>
                    <a:cubicBezTo>
                      <a:pt x="5987" y="20646"/>
                      <a:pt x="6549" y="21271"/>
                      <a:pt x="7093" y="21895"/>
                    </a:cubicBezTo>
                    <a:cubicBezTo>
                      <a:pt x="7173" y="21975"/>
                      <a:pt x="7244" y="22065"/>
                      <a:pt x="7325" y="22145"/>
                    </a:cubicBezTo>
                    <a:cubicBezTo>
                      <a:pt x="7355" y="22182"/>
                      <a:pt x="7391" y="22197"/>
                      <a:pt x="7426" y="22197"/>
                    </a:cubicBezTo>
                    <a:cubicBezTo>
                      <a:pt x="7536" y="22197"/>
                      <a:pt x="7640" y="22046"/>
                      <a:pt x="7539" y="21931"/>
                    </a:cubicBezTo>
                    <a:cubicBezTo>
                      <a:pt x="6995" y="21315"/>
                      <a:pt x="6424" y="20691"/>
                      <a:pt x="5951" y="20040"/>
                    </a:cubicBezTo>
                    <a:cubicBezTo>
                      <a:pt x="5389" y="19272"/>
                      <a:pt x="4952" y="18434"/>
                      <a:pt x="4568" y="17560"/>
                    </a:cubicBezTo>
                    <a:cubicBezTo>
                      <a:pt x="3917" y="16070"/>
                      <a:pt x="3399" y="14509"/>
                      <a:pt x="2900" y="12956"/>
                    </a:cubicBezTo>
                    <a:cubicBezTo>
                      <a:pt x="2275" y="11003"/>
                      <a:pt x="1740" y="9013"/>
                      <a:pt x="1312" y="6997"/>
                    </a:cubicBezTo>
                    <a:cubicBezTo>
                      <a:pt x="884" y="4990"/>
                      <a:pt x="563" y="2947"/>
                      <a:pt x="384" y="904"/>
                    </a:cubicBezTo>
                    <a:cubicBezTo>
                      <a:pt x="357" y="654"/>
                      <a:pt x="340" y="405"/>
                      <a:pt x="322" y="155"/>
                    </a:cubicBezTo>
                    <a:cubicBezTo>
                      <a:pt x="313" y="52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3532325" y="983975"/>
                <a:ext cx="208550" cy="257900"/>
              </a:xfrm>
              <a:custGeom>
                <a:avLst/>
                <a:gdLst/>
                <a:ahLst/>
                <a:cxnLst/>
                <a:rect l="l" t="t" r="r" b="b"/>
                <a:pathLst>
                  <a:path w="8342" h="10316" extrusionOk="0">
                    <a:moveTo>
                      <a:pt x="7689" y="0"/>
                    </a:moveTo>
                    <a:cubicBezTo>
                      <a:pt x="7555" y="0"/>
                      <a:pt x="7413" y="48"/>
                      <a:pt x="7298" y="110"/>
                    </a:cubicBezTo>
                    <a:cubicBezTo>
                      <a:pt x="6743" y="427"/>
                      <a:pt x="6310" y="1074"/>
                      <a:pt x="5682" y="1074"/>
                    </a:cubicBezTo>
                    <a:cubicBezTo>
                      <a:pt x="5674" y="1074"/>
                      <a:pt x="5665" y="1074"/>
                      <a:pt x="5657" y="1074"/>
                    </a:cubicBezTo>
                    <a:cubicBezTo>
                      <a:pt x="5371" y="1056"/>
                      <a:pt x="5112" y="904"/>
                      <a:pt x="4836" y="815"/>
                    </a:cubicBezTo>
                    <a:cubicBezTo>
                      <a:pt x="4733" y="785"/>
                      <a:pt x="4621" y="767"/>
                      <a:pt x="4512" y="767"/>
                    </a:cubicBezTo>
                    <a:cubicBezTo>
                      <a:pt x="4326" y="767"/>
                      <a:pt x="4149" y="821"/>
                      <a:pt x="4042" y="967"/>
                    </a:cubicBezTo>
                    <a:cubicBezTo>
                      <a:pt x="3872" y="1208"/>
                      <a:pt x="3908" y="1645"/>
                      <a:pt x="3614" y="1698"/>
                    </a:cubicBezTo>
                    <a:cubicBezTo>
                      <a:pt x="3598" y="1701"/>
                      <a:pt x="3583" y="1702"/>
                      <a:pt x="3567" y="1702"/>
                    </a:cubicBezTo>
                    <a:cubicBezTo>
                      <a:pt x="3483" y="1702"/>
                      <a:pt x="3395" y="1665"/>
                      <a:pt x="3319" y="1627"/>
                    </a:cubicBezTo>
                    <a:cubicBezTo>
                      <a:pt x="3059" y="1501"/>
                      <a:pt x="2790" y="1367"/>
                      <a:pt x="2506" y="1367"/>
                    </a:cubicBezTo>
                    <a:cubicBezTo>
                      <a:pt x="2489" y="1367"/>
                      <a:pt x="2471" y="1367"/>
                      <a:pt x="2454" y="1368"/>
                    </a:cubicBezTo>
                    <a:cubicBezTo>
                      <a:pt x="2142" y="1377"/>
                      <a:pt x="1829" y="1600"/>
                      <a:pt x="1820" y="1903"/>
                    </a:cubicBezTo>
                    <a:cubicBezTo>
                      <a:pt x="1820" y="2055"/>
                      <a:pt x="1892" y="2207"/>
                      <a:pt x="1865" y="2358"/>
                    </a:cubicBezTo>
                    <a:cubicBezTo>
                      <a:pt x="1817" y="2598"/>
                      <a:pt x="1534" y="2702"/>
                      <a:pt x="1276" y="2702"/>
                    </a:cubicBezTo>
                    <a:cubicBezTo>
                      <a:pt x="1246" y="2702"/>
                      <a:pt x="1216" y="2700"/>
                      <a:pt x="1187" y="2697"/>
                    </a:cubicBezTo>
                    <a:cubicBezTo>
                      <a:pt x="1020" y="2687"/>
                      <a:pt x="847" y="2650"/>
                      <a:pt x="681" y="2650"/>
                    </a:cubicBezTo>
                    <a:cubicBezTo>
                      <a:pt x="571" y="2650"/>
                      <a:pt x="465" y="2666"/>
                      <a:pt x="366" y="2715"/>
                    </a:cubicBezTo>
                    <a:cubicBezTo>
                      <a:pt x="108" y="2849"/>
                      <a:pt x="1" y="3188"/>
                      <a:pt x="36" y="3474"/>
                    </a:cubicBezTo>
                    <a:cubicBezTo>
                      <a:pt x="81" y="3768"/>
                      <a:pt x="233" y="4027"/>
                      <a:pt x="393" y="4276"/>
                    </a:cubicBezTo>
                    <a:cubicBezTo>
                      <a:pt x="1107" y="5454"/>
                      <a:pt x="1829" y="6623"/>
                      <a:pt x="2552" y="7800"/>
                    </a:cubicBezTo>
                    <a:cubicBezTo>
                      <a:pt x="3203" y="8862"/>
                      <a:pt x="3854" y="10075"/>
                      <a:pt x="5050" y="10307"/>
                    </a:cubicBezTo>
                    <a:cubicBezTo>
                      <a:pt x="5080" y="10313"/>
                      <a:pt x="5111" y="10316"/>
                      <a:pt x="5144" y="10316"/>
                    </a:cubicBezTo>
                    <a:cubicBezTo>
                      <a:pt x="5209" y="10316"/>
                      <a:pt x="5276" y="10304"/>
                      <a:pt x="5335" y="10280"/>
                    </a:cubicBezTo>
                    <a:cubicBezTo>
                      <a:pt x="5505" y="10227"/>
                      <a:pt x="5639" y="10111"/>
                      <a:pt x="5710" y="9950"/>
                    </a:cubicBezTo>
                    <a:cubicBezTo>
                      <a:pt x="6798" y="7675"/>
                      <a:pt x="7664" y="5133"/>
                      <a:pt x="8226" y="2216"/>
                    </a:cubicBezTo>
                    <a:cubicBezTo>
                      <a:pt x="8342" y="1618"/>
                      <a:pt x="8306" y="994"/>
                      <a:pt x="8128" y="414"/>
                    </a:cubicBezTo>
                    <a:cubicBezTo>
                      <a:pt x="8083" y="289"/>
                      <a:pt x="8038" y="164"/>
                      <a:pt x="7949" y="84"/>
                    </a:cubicBezTo>
                    <a:cubicBezTo>
                      <a:pt x="7875" y="24"/>
                      <a:pt x="7784" y="0"/>
                      <a:pt x="76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3537225" y="988050"/>
                <a:ext cx="183800" cy="253125"/>
              </a:xfrm>
              <a:custGeom>
                <a:avLst/>
                <a:gdLst/>
                <a:ahLst/>
                <a:cxnLst/>
                <a:rect l="l" t="t" r="r" b="b"/>
                <a:pathLst>
                  <a:path w="7352" h="10125" extrusionOk="0">
                    <a:moveTo>
                      <a:pt x="7218" y="1"/>
                    </a:moveTo>
                    <a:cubicBezTo>
                      <a:pt x="7147" y="1"/>
                      <a:pt x="7093" y="63"/>
                      <a:pt x="7093" y="126"/>
                    </a:cubicBezTo>
                    <a:cubicBezTo>
                      <a:pt x="7022" y="777"/>
                      <a:pt x="6959" y="1419"/>
                      <a:pt x="6879" y="2062"/>
                    </a:cubicBezTo>
                    <a:cubicBezTo>
                      <a:pt x="6790" y="2713"/>
                      <a:pt x="6665" y="3346"/>
                      <a:pt x="6495" y="3980"/>
                    </a:cubicBezTo>
                    <a:cubicBezTo>
                      <a:pt x="6326" y="4604"/>
                      <a:pt x="6121" y="5220"/>
                      <a:pt x="5942" y="5835"/>
                    </a:cubicBezTo>
                    <a:cubicBezTo>
                      <a:pt x="5764" y="6460"/>
                      <a:pt x="5612" y="7093"/>
                      <a:pt x="5452" y="7718"/>
                    </a:cubicBezTo>
                    <a:cubicBezTo>
                      <a:pt x="5353" y="8065"/>
                      <a:pt x="5264" y="8413"/>
                      <a:pt x="5184" y="8761"/>
                    </a:cubicBezTo>
                    <a:cubicBezTo>
                      <a:pt x="5157" y="8547"/>
                      <a:pt x="5130" y="8324"/>
                      <a:pt x="5104" y="8101"/>
                    </a:cubicBezTo>
                    <a:cubicBezTo>
                      <a:pt x="5032" y="7530"/>
                      <a:pt x="4997" y="6950"/>
                      <a:pt x="4997" y="6370"/>
                    </a:cubicBezTo>
                    <a:cubicBezTo>
                      <a:pt x="4997" y="5791"/>
                      <a:pt x="5041" y="5202"/>
                      <a:pt x="5077" y="4622"/>
                    </a:cubicBezTo>
                    <a:cubicBezTo>
                      <a:pt x="5122" y="4042"/>
                      <a:pt x="5148" y="3462"/>
                      <a:pt x="5175" y="2882"/>
                    </a:cubicBezTo>
                    <a:cubicBezTo>
                      <a:pt x="5220" y="2240"/>
                      <a:pt x="5264" y="1607"/>
                      <a:pt x="5380" y="973"/>
                    </a:cubicBezTo>
                    <a:cubicBezTo>
                      <a:pt x="5389" y="902"/>
                      <a:pt x="5362" y="831"/>
                      <a:pt x="5291" y="813"/>
                    </a:cubicBezTo>
                    <a:cubicBezTo>
                      <a:pt x="5282" y="810"/>
                      <a:pt x="5272" y="809"/>
                      <a:pt x="5261" y="809"/>
                    </a:cubicBezTo>
                    <a:cubicBezTo>
                      <a:pt x="5203" y="809"/>
                      <a:pt x="5138" y="849"/>
                      <a:pt x="5130" y="902"/>
                    </a:cubicBezTo>
                    <a:cubicBezTo>
                      <a:pt x="4925" y="2053"/>
                      <a:pt x="4907" y="3221"/>
                      <a:pt x="4836" y="4381"/>
                    </a:cubicBezTo>
                    <a:cubicBezTo>
                      <a:pt x="4800" y="4970"/>
                      <a:pt x="4756" y="5559"/>
                      <a:pt x="4738" y="6147"/>
                    </a:cubicBezTo>
                    <a:cubicBezTo>
                      <a:pt x="4729" y="6727"/>
                      <a:pt x="4756" y="7307"/>
                      <a:pt x="4818" y="7887"/>
                    </a:cubicBezTo>
                    <a:cubicBezTo>
                      <a:pt x="4881" y="8440"/>
                      <a:pt x="4952" y="8993"/>
                      <a:pt x="5014" y="9546"/>
                    </a:cubicBezTo>
                    <a:cubicBezTo>
                      <a:pt x="5014" y="9555"/>
                      <a:pt x="5014" y="9564"/>
                      <a:pt x="5014" y="9564"/>
                    </a:cubicBezTo>
                    <a:cubicBezTo>
                      <a:pt x="5006" y="9555"/>
                      <a:pt x="5006" y="9546"/>
                      <a:pt x="4997" y="9537"/>
                    </a:cubicBezTo>
                    <a:cubicBezTo>
                      <a:pt x="4916" y="9118"/>
                      <a:pt x="4863" y="8690"/>
                      <a:pt x="4809" y="8271"/>
                    </a:cubicBezTo>
                    <a:cubicBezTo>
                      <a:pt x="4774" y="7994"/>
                      <a:pt x="4729" y="7726"/>
                      <a:pt x="4684" y="7459"/>
                    </a:cubicBezTo>
                    <a:cubicBezTo>
                      <a:pt x="4631" y="7182"/>
                      <a:pt x="4568" y="6915"/>
                      <a:pt x="4515" y="6647"/>
                    </a:cubicBezTo>
                    <a:cubicBezTo>
                      <a:pt x="4274" y="5550"/>
                      <a:pt x="4069" y="4444"/>
                      <a:pt x="3864" y="3337"/>
                    </a:cubicBezTo>
                    <a:cubicBezTo>
                      <a:pt x="3748" y="2722"/>
                      <a:pt x="3641" y="2106"/>
                      <a:pt x="3560" y="1491"/>
                    </a:cubicBezTo>
                    <a:cubicBezTo>
                      <a:pt x="3551" y="1419"/>
                      <a:pt x="3507" y="1357"/>
                      <a:pt x="3435" y="1357"/>
                    </a:cubicBezTo>
                    <a:cubicBezTo>
                      <a:pt x="3373" y="1357"/>
                      <a:pt x="3293" y="1419"/>
                      <a:pt x="3302" y="1491"/>
                    </a:cubicBezTo>
                    <a:cubicBezTo>
                      <a:pt x="3444" y="2615"/>
                      <a:pt x="3667" y="3721"/>
                      <a:pt x="3882" y="4836"/>
                    </a:cubicBezTo>
                    <a:cubicBezTo>
                      <a:pt x="3989" y="5389"/>
                      <a:pt x="4096" y="5942"/>
                      <a:pt x="4212" y="6495"/>
                    </a:cubicBezTo>
                    <a:cubicBezTo>
                      <a:pt x="4274" y="6772"/>
                      <a:pt x="4336" y="7040"/>
                      <a:pt x="4390" y="7316"/>
                    </a:cubicBezTo>
                    <a:cubicBezTo>
                      <a:pt x="4452" y="7584"/>
                      <a:pt x="4488" y="7851"/>
                      <a:pt x="4533" y="8128"/>
                    </a:cubicBezTo>
                    <a:cubicBezTo>
                      <a:pt x="4551" y="8262"/>
                      <a:pt x="4568" y="8396"/>
                      <a:pt x="4586" y="8529"/>
                    </a:cubicBezTo>
                    <a:lnTo>
                      <a:pt x="4533" y="8404"/>
                    </a:lnTo>
                    <a:cubicBezTo>
                      <a:pt x="4435" y="8155"/>
                      <a:pt x="4336" y="7914"/>
                      <a:pt x="4229" y="7664"/>
                    </a:cubicBezTo>
                    <a:cubicBezTo>
                      <a:pt x="4122" y="7423"/>
                      <a:pt x="4006" y="7182"/>
                      <a:pt x="3890" y="6941"/>
                    </a:cubicBezTo>
                    <a:cubicBezTo>
                      <a:pt x="3658" y="6451"/>
                      <a:pt x="3418" y="5960"/>
                      <a:pt x="3186" y="5461"/>
                    </a:cubicBezTo>
                    <a:cubicBezTo>
                      <a:pt x="2963" y="4970"/>
                      <a:pt x="2757" y="4470"/>
                      <a:pt x="2552" y="3971"/>
                    </a:cubicBezTo>
                    <a:cubicBezTo>
                      <a:pt x="2329" y="3391"/>
                      <a:pt x="2106" y="2820"/>
                      <a:pt x="1910" y="2231"/>
                    </a:cubicBezTo>
                    <a:cubicBezTo>
                      <a:pt x="1895" y="2178"/>
                      <a:pt x="1841" y="2138"/>
                      <a:pt x="1787" y="2138"/>
                    </a:cubicBezTo>
                    <a:cubicBezTo>
                      <a:pt x="1777" y="2138"/>
                      <a:pt x="1768" y="2139"/>
                      <a:pt x="1758" y="2142"/>
                    </a:cubicBezTo>
                    <a:cubicBezTo>
                      <a:pt x="1687" y="2160"/>
                      <a:pt x="1642" y="2231"/>
                      <a:pt x="1660" y="2303"/>
                    </a:cubicBezTo>
                    <a:cubicBezTo>
                      <a:pt x="2017" y="3346"/>
                      <a:pt x="2418" y="4381"/>
                      <a:pt x="2873" y="5389"/>
                    </a:cubicBezTo>
                    <a:cubicBezTo>
                      <a:pt x="3096" y="5889"/>
                      <a:pt x="3337" y="6388"/>
                      <a:pt x="3578" y="6879"/>
                    </a:cubicBezTo>
                    <a:cubicBezTo>
                      <a:pt x="3694" y="7120"/>
                      <a:pt x="3810" y="7361"/>
                      <a:pt x="3926" y="7602"/>
                    </a:cubicBezTo>
                    <a:cubicBezTo>
                      <a:pt x="4033" y="7842"/>
                      <a:pt x="4131" y="8083"/>
                      <a:pt x="4229" y="8333"/>
                    </a:cubicBezTo>
                    <a:cubicBezTo>
                      <a:pt x="4328" y="8574"/>
                      <a:pt x="4426" y="8824"/>
                      <a:pt x="4524" y="9074"/>
                    </a:cubicBezTo>
                    <a:cubicBezTo>
                      <a:pt x="4399" y="8886"/>
                      <a:pt x="4283" y="8690"/>
                      <a:pt x="4167" y="8503"/>
                    </a:cubicBezTo>
                    <a:cubicBezTo>
                      <a:pt x="4015" y="8262"/>
                      <a:pt x="3864" y="8021"/>
                      <a:pt x="3712" y="7780"/>
                    </a:cubicBezTo>
                    <a:cubicBezTo>
                      <a:pt x="3551" y="7539"/>
                      <a:pt x="3382" y="7298"/>
                      <a:pt x="3212" y="7066"/>
                    </a:cubicBezTo>
                    <a:cubicBezTo>
                      <a:pt x="2873" y="6576"/>
                      <a:pt x="2534" y="6076"/>
                      <a:pt x="2213" y="5577"/>
                    </a:cubicBezTo>
                    <a:cubicBezTo>
                      <a:pt x="2053" y="5336"/>
                      <a:pt x="1901" y="5086"/>
                      <a:pt x="1740" y="4845"/>
                    </a:cubicBezTo>
                    <a:cubicBezTo>
                      <a:pt x="1589" y="4622"/>
                      <a:pt x="1428" y="4390"/>
                      <a:pt x="1268" y="4167"/>
                    </a:cubicBezTo>
                    <a:cubicBezTo>
                      <a:pt x="911" y="3667"/>
                      <a:pt x="545" y="3177"/>
                      <a:pt x="251" y="2624"/>
                    </a:cubicBezTo>
                    <a:cubicBezTo>
                      <a:pt x="233" y="2583"/>
                      <a:pt x="189" y="2561"/>
                      <a:pt x="145" y="2561"/>
                    </a:cubicBezTo>
                    <a:cubicBezTo>
                      <a:pt x="122" y="2561"/>
                      <a:pt x="100" y="2567"/>
                      <a:pt x="81" y="2579"/>
                    </a:cubicBezTo>
                    <a:cubicBezTo>
                      <a:pt x="19" y="2615"/>
                      <a:pt x="1" y="2695"/>
                      <a:pt x="28" y="2757"/>
                    </a:cubicBezTo>
                    <a:cubicBezTo>
                      <a:pt x="286" y="3239"/>
                      <a:pt x="607" y="3694"/>
                      <a:pt x="929" y="4140"/>
                    </a:cubicBezTo>
                    <a:cubicBezTo>
                      <a:pt x="1089" y="4363"/>
                      <a:pt x="1250" y="4586"/>
                      <a:pt x="1401" y="4809"/>
                    </a:cubicBezTo>
                    <a:cubicBezTo>
                      <a:pt x="1562" y="5041"/>
                      <a:pt x="1714" y="5291"/>
                      <a:pt x="1865" y="5523"/>
                    </a:cubicBezTo>
                    <a:cubicBezTo>
                      <a:pt x="2187" y="6031"/>
                      <a:pt x="2526" y="6522"/>
                      <a:pt x="2865" y="7013"/>
                    </a:cubicBezTo>
                    <a:cubicBezTo>
                      <a:pt x="3195" y="7495"/>
                      <a:pt x="3525" y="7967"/>
                      <a:pt x="3828" y="8458"/>
                    </a:cubicBezTo>
                    <a:cubicBezTo>
                      <a:pt x="4167" y="8993"/>
                      <a:pt x="4497" y="9546"/>
                      <a:pt x="4872" y="10055"/>
                    </a:cubicBezTo>
                    <a:cubicBezTo>
                      <a:pt x="4903" y="10098"/>
                      <a:pt x="4947" y="10124"/>
                      <a:pt x="4991" y="10124"/>
                    </a:cubicBezTo>
                    <a:cubicBezTo>
                      <a:pt x="5011" y="10124"/>
                      <a:pt x="5031" y="10119"/>
                      <a:pt x="5050" y="10108"/>
                    </a:cubicBezTo>
                    <a:cubicBezTo>
                      <a:pt x="5086" y="10091"/>
                      <a:pt x="5104" y="10055"/>
                      <a:pt x="5113" y="10010"/>
                    </a:cubicBezTo>
                    <a:cubicBezTo>
                      <a:pt x="5139" y="10010"/>
                      <a:pt x="5175" y="9992"/>
                      <a:pt x="5193" y="9975"/>
                    </a:cubicBezTo>
                    <a:cubicBezTo>
                      <a:pt x="5255" y="9966"/>
                      <a:pt x="5318" y="9912"/>
                      <a:pt x="5309" y="9850"/>
                    </a:cubicBezTo>
                    <a:cubicBezTo>
                      <a:pt x="5300" y="9752"/>
                      <a:pt x="5291" y="9653"/>
                      <a:pt x="5282" y="9564"/>
                    </a:cubicBezTo>
                    <a:cubicBezTo>
                      <a:pt x="5371" y="9047"/>
                      <a:pt x="5505" y="8529"/>
                      <a:pt x="5639" y="8012"/>
                    </a:cubicBezTo>
                    <a:cubicBezTo>
                      <a:pt x="5719" y="7700"/>
                      <a:pt x="5808" y="7387"/>
                      <a:pt x="5889" y="7075"/>
                    </a:cubicBezTo>
                    <a:cubicBezTo>
                      <a:pt x="5969" y="6754"/>
                      <a:pt x="6049" y="6442"/>
                      <a:pt x="6130" y="6130"/>
                    </a:cubicBezTo>
                    <a:cubicBezTo>
                      <a:pt x="6308" y="5496"/>
                      <a:pt x="6513" y="4881"/>
                      <a:pt x="6683" y="4256"/>
                    </a:cubicBezTo>
                    <a:cubicBezTo>
                      <a:pt x="6861" y="3632"/>
                      <a:pt x="6995" y="2998"/>
                      <a:pt x="7093" y="2347"/>
                    </a:cubicBezTo>
                    <a:cubicBezTo>
                      <a:pt x="7191" y="1696"/>
                      <a:pt x="7254" y="1036"/>
                      <a:pt x="7325" y="376"/>
                    </a:cubicBezTo>
                    <a:cubicBezTo>
                      <a:pt x="7334" y="295"/>
                      <a:pt x="7343" y="215"/>
                      <a:pt x="7352" y="126"/>
                    </a:cubicBezTo>
                    <a:cubicBezTo>
                      <a:pt x="7352" y="63"/>
                      <a:pt x="7280" y="1"/>
                      <a:pt x="7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" name="Google Shape;175;p5"/>
          <p:cNvGrpSpPr/>
          <p:nvPr/>
        </p:nvGrpSpPr>
        <p:grpSpPr>
          <a:xfrm>
            <a:off x="378425" y="4300175"/>
            <a:ext cx="429250" cy="1292825"/>
            <a:chOff x="4160600" y="1847400"/>
            <a:chExt cx="429250" cy="1292825"/>
          </a:xfrm>
        </p:grpSpPr>
        <p:sp>
          <p:nvSpPr>
            <p:cNvPr id="176" name="Google Shape;176;p5"/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7"/>
          <p:cNvSpPr txBox="1">
            <a:spLocks noGrp="1"/>
          </p:cNvSpPr>
          <p:nvPr>
            <p:ph type="title"/>
          </p:nvPr>
        </p:nvSpPr>
        <p:spPr>
          <a:xfrm>
            <a:off x="720000" y="553913"/>
            <a:ext cx="3885900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7"/>
          <p:cNvSpPr txBox="1">
            <a:spLocks noGrp="1"/>
          </p:cNvSpPr>
          <p:nvPr>
            <p:ph type="subTitle" idx="1"/>
          </p:nvPr>
        </p:nvSpPr>
        <p:spPr>
          <a:xfrm>
            <a:off x="720000" y="1669977"/>
            <a:ext cx="3885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27" name="Google Shape;227;p7"/>
          <p:cNvSpPr>
            <a:spLocks noGrp="1"/>
          </p:cNvSpPr>
          <p:nvPr>
            <p:ph type="pic" idx="2"/>
          </p:nvPr>
        </p:nvSpPr>
        <p:spPr>
          <a:xfrm>
            <a:off x="5327556" y="0"/>
            <a:ext cx="3103200" cy="4651500"/>
          </a:xfrm>
          <a:prstGeom prst="flowChartDocument">
            <a:avLst/>
          </a:prstGeom>
          <a:noFill/>
          <a:ln>
            <a:noFill/>
          </a:ln>
        </p:spPr>
      </p:sp>
      <p:grpSp>
        <p:nvGrpSpPr>
          <p:cNvPr id="228" name="Google Shape;228;p7"/>
          <p:cNvGrpSpPr/>
          <p:nvPr/>
        </p:nvGrpSpPr>
        <p:grpSpPr>
          <a:xfrm rot="10800000">
            <a:off x="-603238" y="-1377067"/>
            <a:ext cx="1077677" cy="2820035"/>
            <a:chOff x="4028550" y="1432075"/>
            <a:chExt cx="698475" cy="1827750"/>
          </a:xfrm>
        </p:grpSpPr>
        <p:sp>
          <p:nvSpPr>
            <p:cNvPr id="229" name="Google Shape;229;p7"/>
            <p:cNvSpPr/>
            <p:nvPr/>
          </p:nvSpPr>
          <p:spPr>
            <a:xfrm>
              <a:off x="4154125" y="1588075"/>
              <a:ext cx="572900" cy="1671750"/>
            </a:xfrm>
            <a:custGeom>
              <a:avLst/>
              <a:gdLst/>
              <a:ahLst/>
              <a:cxnLst/>
              <a:rect l="l" t="t" r="r" b="b"/>
              <a:pathLst>
                <a:path w="22916" h="66870" extrusionOk="0">
                  <a:moveTo>
                    <a:pt x="185" y="0"/>
                  </a:moveTo>
                  <a:cubicBezTo>
                    <a:pt x="95" y="0"/>
                    <a:pt x="1" y="76"/>
                    <a:pt x="27" y="194"/>
                  </a:cubicBezTo>
                  <a:cubicBezTo>
                    <a:pt x="1026" y="4690"/>
                    <a:pt x="2034" y="9186"/>
                    <a:pt x="3105" y="13673"/>
                  </a:cubicBezTo>
                  <a:cubicBezTo>
                    <a:pt x="4167" y="18161"/>
                    <a:pt x="5282" y="22639"/>
                    <a:pt x="6513" y="27090"/>
                  </a:cubicBezTo>
                  <a:cubicBezTo>
                    <a:pt x="7744" y="31542"/>
                    <a:pt x="9082" y="35967"/>
                    <a:pt x="10572" y="40338"/>
                  </a:cubicBezTo>
                  <a:cubicBezTo>
                    <a:pt x="12053" y="44638"/>
                    <a:pt x="13685" y="48893"/>
                    <a:pt x="15514" y="53059"/>
                  </a:cubicBezTo>
                  <a:cubicBezTo>
                    <a:pt x="17361" y="57252"/>
                    <a:pt x="19413" y="61347"/>
                    <a:pt x="21705" y="65308"/>
                  </a:cubicBezTo>
                  <a:cubicBezTo>
                    <a:pt x="21991" y="65808"/>
                    <a:pt x="22285" y="66307"/>
                    <a:pt x="22580" y="66798"/>
                  </a:cubicBezTo>
                  <a:cubicBezTo>
                    <a:pt x="22609" y="66849"/>
                    <a:pt x="22654" y="66870"/>
                    <a:pt x="22700" y="66870"/>
                  </a:cubicBezTo>
                  <a:cubicBezTo>
                    <a:pt x="22806" y="66870"/>
                    <a:pt x="22916" y="66756"/>
                    <a:pt x="22847" y="66637"/>
                  </a:cubicBezTo>
                  <a:cubicBezTo>
                    <a:pt x="20492" y="62712"/>
                    <a:pt x="18387" y="58635"/>
                    <a:pt x="16487" y="54469"/>
                  </a:cubicBezTo>
                  <a:cubicBezTo>
                    <a:pt x="14586" y="50303"/>
                    <a:pt x="12900" y="46030"/>
                    <a:pt x="11384" y="41712"/>
                  </a:cubicBezTo>
                  <a:cubicBezTo>
                    <a:pt x="9858" y="37394"/>
                    <a:pt x="8502" y="33014"/>
                    <a:pt x="7262" y="28616"/>
                  </a:cubicBezTo>
                  <a:cubicBezTo>
                    <a:pt x="6004" y="24173"/>
                    <a:pt x="4862" y="19704"/>
                    <a:pt x="3792" y="15217"/>
                  </a:cubicBezTo>
                  <a:cubicBezTo>
                    <a:pt x="2712" y="10747"/>
                    <a:pt x="1704" y="6269"/>
                    <a:pt x="696" y="1790"/>
                  </a:cubicBezTo>
                  <a:cubicBezTo>
                    <a:pt x="571" y="1228"/>
                    <a:pt x="447" y="675"/>
                    <a:pt x="322" y="113"/>
                  </a:cubicBezTo>
                  <a:cubicBezTo>
                    <a:pt x="304" y="35"/>
                    <a:pt x="245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4028550" y="1432075"/>
              <a:ext cx="192950" cy="207325"/>
            </a:xfrm>
            <a:custGeom>
              <a:avLst/>
              <a:gdLst/>
              <a:ahLst/>
              <a:cxnLst/>
              <a:rect l="l" t="t" r="r" b="b"/>
              <a:pathLst>
                <a:path w="7718" h="8293" extrusionOk="0">
                  <a:moveTo>
                    <a:pt x="5188" y="0"/>
                  </a:moveTo>
                  <a:cubicBezTo>
                    <a:pt x="5113" y="0"/>
                    <a:pt x="5038" y="13"/>
                    <a:pt x="4970" y="37"/>
                  </a:cubicBezTo>
                  <a:cubicBezTo>
                    <a:pt x="4720" y="126"/>
                    <a:pt x="4533" y="341"/>
                    <a:pt x="4345" y="537"/>
                  </a:cubicBezTo>
                  <a:cubicBezTo>
                    <a:pt x="4292" y="608"/>
                    <a:pt x="4221" y="680"/>
                    <a:pt x="4131" y="697"/>
                  </a:cubicBezTo>
                  <a:cubicBezTo>
                    <a:pt x="4114" y="701"/>
                    <a:pt x="4097" y="703"/>
                    <a:pt x="4081" y="703"/>
                  </a:cubicBezTo>
                  <a:cubicBezTo>
                    <a:pt x="3857" y="703"/>
                    <a:pt x="3742" y="376"/>
                    <a:pt x="3534" y="251"/>
                  </a:cubicBezTo>
                  <a:cubicBezTo>
                    <a:pt x="3468" y="210"/>
                    <a:pt x="3396" y="193"/>
                    <a:pt x="3321" y="193"/>
                  </a:cubicBezTo>
                  <a:cubicBezTo>
                    <a:pt x="3153" y="193"/>
                    <a:pt x="2974" y="283"/>
                    <a:pt x="2838" y="394"/>
                  </a:cubicBezTo>
                  <a:cubicBezTo>
                    <a:pt x="2642" y="555"/>
                    <a:pt x="2481" y="769"/>
                    <a:pt x="2249" y="876"/>
                  </a:cubicBezTo>
                  <a:cubicBezTo>
                    <a:pt x="2133" y="928"/>
                    <a:pt x="2015" y="948"/>
                    <a:pt x="1894" y="948"/>
                  </a:cubicBezTo>
                  <a:cubicBezTo>
                    <a:pt x="1473" y="948"/>
                    <a:pt x="1026" y="699"/>
                    <a:pt x="590" y="644"/>
                  </a:cubicBezTo>
                  <a:cubicBezTo>
                    <a:pt x="554" y="639"/>
                    <a:pt x="517" y="637"/>
                    <a:pt x="480" y="637"/>
                  </a:cubicBezTo>
                  <a:cubicBezTo>
                    <a:pt x="305" y="637"/>
                    <a:pt x="128" y="693"/>
                    <a:pt x="54" y="840"/>
                  </a:cubicBezTo>
                  <a:cubicBezTo>
                    <a:pt x="1" y="938"/>
                    <a:pt x="1" y="1054"/>
                    <a:pt x="10" y="1161"/>
                  </a:cubicBezTo>
                  <a:cubicBezTo>
                    <a:pt x="63" y="1705"/>
                    <a:pt x="242" y="2223"/>
                    <a:pt x="536" y="2678"/>
                  </a:cubicBezTo>
                  <a:cubicBezTo>
                    <a:pt x="1972" y="4864"/>
                    <a:pt x="3543" y="6648"/>
                    <a:pt x="5193" y="8146"/>
                  </a:cubicBezTo>
                  <a:cubicBezTo>
                    <a:pt x="5294" y="8240"/>
                    <a:pt x="5423" y="8293"/>
                    <a:pt x="5555" y="8293"/>
                  </a:cubicBezTo>
                  <a:cubicBezTo>
                    <a:pt x="5574" y="8293"/>
                    <a:pt x="5593" y="8291"/>
                    <a:pt x="5612" y="8289"/>
                  </a:cubicBezTo>
                  <a:cubicBezTo>
                    <a:pt x="5693" y="8280"/>
                    <a:pt x="5782" y="8262"/>
                    <a:pt x="5853" y="8209"/>
                  </a:cubicBezTo>
                  <a:cubicBezTo>
                    <a:pt x="6745" y="7620"/>
                    <a:pt x="6870" y="6407"/>
                    <a:pt x="7049" y="5327"/>
                  </a:cubicBezTo>
                  <a:lnTo>
                    <a:pt x="7628" y="1723"/>
                  </a:lnTo>
                  <a:cubicBezTo>
                    <a:pt x="7673" y="1465"/>
                    <a:pt x="7718" y="1197"/>
                    <a:pt x="7646" y="947"/>
                  </a:cubicBezTo>
                  <a:cubicBezTo>
                    <a:pt x="7584" y="697"/>
                    <a:pt x="7388" y="465"/>
                    <a:pt x="7129" y="439"/>
                  </a:cubicBezTo>
                  <a:cubicBezTo>
                    <a:pt x="7117" y="438"/>
                    <a:pt x="7104" y="437"/>
                    <a:pt x="7092" y="437"/>
                  </a:cubicBezTo>
                  <a:cubicBezTo>
                    <a:pt x="6858" y="437"/>
                    <a:pt x="6654" y="596"/>
                    <a:pt x="6451" y="706"/>
                  </a:cubicBezTo>
                  <a:cubicBezTo>
                    <a:pt x="6344" y="758"/>
                    <a:pt x="6217" y="792"/>
                    <a:pt x="6099" y="792"/>
                  </a:cubicBezTo>
                  <a:cubicBezTo>
                    <a:pt x="5970" y="792"/>
                    <a:pt x="5852" y="751"/>
                    <a:pt x="5782" y="644"/>
                  </a:cubicBezTo>
                  <a:cubicBezTo>
                    <a:pt x="5710" y="537"/>
                    <a:pt x="5719" y="385"/>
                    <a:pt x="5666" y="269"/>
                  </a:cubicBezTo>
                  <a:cubicBezTo>
                    <a:pt x="5588" y="88"/>
                    <a:pt x="5388" y="0"/>
                    <a:pt x="5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4038050" y="1450250"/>
              <a:ext cx="129975" cy="189075"/>
            </a:xfrm>
            <a:custGeom>
              <a:avLst/>
              <a:gdLst/>
              <a:ahLst/>
              <a:cxnLst/>
              <a:rect l="l" t="t" r="r" b="b"/>
              <a:pathLst>
                <a:path w="5199" h="7563" extrusionOk="0">
                  <a:moveTo>
                    <a:pt x="154" y="0"/>
                  </a:moveTo>
                  <a:cubicBezTo>
                    <a:pt x="77" y="0"/>
                    <a:pt x="0" y="84"/>
                    <a:pt x="49" y="176"/>
                  </a:cubicBezTo>
                  <a:cubicBezTo>
                    <a:pt x="326" y="684"/>
                    <a:pt x="575" y="1202"/>
                    <a:pt x="852" y="1710"/>
                  </a:cubicBezTo>
                  <a:cubicBezTo>
                    <a:pt x="1120" y="2219"/>
                    <a:pt x="1423" y="2700"/>
                    <a:pt x="1789" y="3146"/>
                  </a:cubicBezTo>
                  <a:cubicBezTo>
                    <a:pt x="2137" y="3583"/>
                    <a:pt x="2538" y="3985"/>
                    <a:pt x="2904" y="4404"/>
                  </a:cubicBezTo>
                  <a:cubicBezTo>
                    <a:pt x="3091" y="4618"/>
                    <a:pt x="3270" y="4832"/>
                    <a:pt x="3430" y="5055"/>
                  </a:cubicBezTo>
                  <a:cubicBezTo>
                    <a:pt x="3600" y="5296"/>
                    <a:pt x="3769" y="5537"/>
                    <a:pt x="3921" y="5787"/>
                  </a:cubicBezTo>
                  <a:cubicBezTo>
                    <a:pt x="4242" y="6295"/>
                    <a:pt x="4536" y="6813"/>
                    <a:pt x="4840" y="7321"/>
                  </a:cubicBezTo>
                  <a:cubicBezTo>
                    <a:pt x="4875" y="7384"/>
                    <a:pt x="4911" y="7446"/>
                    <a:pt x="4947" y="7509"/>
                  </a:cubicBezTo>
                  <a:cubicBezTo>
                    <a:pt x="4971" y="7547"/>
                    <a:pt x="5006" y="7562"/>
                    <a:pt x="5041" y="7562"/>
                  </a:cubicBezTo>
                  <a:cubicBezTo>
                    <a:pt x="5121" y="7562"/>
                    <a:pt x="5199" y="7480"/>
                    <a:pt x="5143" y="7393"/>
                  </a:cubicBezTo>
                  <a:cubicBezTo>
                    <a:pt x="4840" y="6884"/>
                    <a:pt x="4545" y="6367"/>
                    <a:pt x="4233" y="5858"/>
                  </a:cubicBezTo>
                  <a:cubicBezTo>
                    <a:pt x="3930" y="5368"/>
                    <a:pt x="3609" y="4877"/>
                    <a:pt x="3234" y="4431"/>
                  </a:cubicBezTo>
                  <a:cubicBezTo>
                    <a:pt x="2868" y="4003"/>
                    <a:pt x="2467" y="3601"/>
                    <a:pt x="2101" y="3173"/>
                  </a:cubicBezTo>
                  <a:cubicBezTo>
                    <a:pt x="1735" y="2745"/>
                    <a:pt x="1423" y="2281"/>
                    <a:pt x="1146" y="1781"/>
                  </a:cubicBezTo>
                  <a:cubicBezTo>
                    <a:pt x="870" y="1282"/>
                    <a:pt x="620" y="755"/>
                    <a:pt x="344" y="247"/>
                  </a:cubicBezTo>
                  <a:cubicBezTo>
                    <a:pt x="317" y="185"/>
                    <a:pt x="281" y="122"/>
                    <a:pt x="245" y="60"/>
                  </a:cubicBezTo>
                  <a:cubicBezTo>
                    <a:pt x="223" y="18"/>
                    <a:pt x="188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4084975" y="1450650"/>
              <a:ext cx="80750" cy="187200"/>
            </a:xfrm>
            <a:custGeom>
              <a:avLst/>
              <a:gdLst/>
              <a:ahLst/>
              <a:cxnLst/>
              <a:rect l="l" t="t" r="r" b="b"/>
              <a:pathLst>
                <a:path w="3230" h="7488" extrusionOk="0">
                  <a:moveTo>
                    <a:pt x="128" y="0"/>
                  </a:moveTo>
                  <a:cubicBezTo>
                    <a:pt x="109" y="0"/>
                    <a:pt x="90" y="5"/>
                    <a:pt x="72" y="17"/>
                  </a:cubicBezTo>
                  <a:cubicBezTo>
                    <a:pt x="28" y="44"/>
                    <a:pt x="1" y="124"/>
                    <a:pt x="37" y="169"/>
                  </a:cubicBezTo>
                  <a:cubicBezTo>
                    <a:pt x="313" y="606"/>
                    <a:pt x="563" y="1052"/>
                    <a:pt x="804" y="1507"/>
                  </a:cubicBezTo>
                  <a:cubicBezTo>
                    <a:pt x="1036" y="1953"/>
                    <a:pt x="1268" y="2399"/>
                    <a:pt x="1464" y="2863"/>
                  </a:cubicBezTo>
                  <a:cubicBezTo>
                    <a:pt x="1660" y="3327"/>
                    <a:pt x="1821" y="3799"/>
                    <a:pt x="1990" y="4272"/>
                  </a:cubicBezTo>
                  <a:cubicBezTo>
                    <a:pt x="2160" y="4763"/>
                    <a:pt x="2347" y="5245"/>
                    <a:pt x="2499" y="5735"/>
                  </a:cubicBezTo>
                  <a:cubicBezTo>
                    <a:pt x="2668" y="6288"/>
                    <a:pt x="2820" y="6850"/>
                    <a:pt x="2989" y="7403"/>
                  </a:cubicBezTo>
                  <a:cubicBezTo>
                    <a:pt x="3004" y="7462"/>
                    <a:pt x="3050" y="7487"/>
                    <a:pt x="3096" y="7487"/>
                  </a:cubicBezTo>
                  <a:cubicBezTo>
                    <a:pt x="3163" y="7487"/>
                    <a:pt x="3230" y="7434"/>
                    <a:pt x="3204" y="7350"/>
                  </a:cubicBezTo>
                  <a:cubicBezTo>
                    <a:pt x="3052" y="6850"/>
                    <a:pt x="2918" y="6351"/>
                    <a:pt x="2775" y="5851"/>
                  </a:cubicBezTo>
                  <a:cubicBezTo>
                    <a:pt x="2695" y="5601"/>
                    <a:pt x="2615" y="5352"/>
                    <a:pt x="2535" y="5102"/>
                  </a:cubicBezTo>
                  <a:cubicBezTo>
                    <a:pt x="2445" y="4861"/>
                    <a:pt x="2356" y="4620"/>
                    <a:pt x="2267" y="4379"/>
                  </a:cubicBezTo>
                  <a:cubicBezTo>
                    <a:pt x="2097" y="3898"/>
                    <a:pt x="1937" y="3416"/>
                    <a:pt x="1741" y="2943"/>
                  </a:cubicBezTo>
                  <a:cubicBezTo>
                    <a:pt x="1544" y="2470"/>
                    <a:pt x="1321" y="2015"/>
                    <a:pt x="1089" y="1560"/>
                  </a:cubicBezTo>
                  <a:cubicBezTo>
                    <a:pt x="822" y="1043"/>
                    <a:pt x="545" y="543"/>
                    <a:pt x="233" y="53"/>
                  </a:cubicBezTo>
                  <a:cubicBezTo>
                    <a:pt x="209" y="22"/>
                    <a:pt x="168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4166825" y="1447725"/>
              <a:ext cx="11850" cy="189150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4165850" y="1442575"/>
              <a:ext cx="43825" cy="195200"/>
            </a:xfrm>
            <a:custGeom>
              <a:avLst/>
              <a:gdLst/>
              <a:ahLst/>
              <a:cxnLst/>
              <a:rect l="l" t="t" r="r" b="b"/>
              <a:pathLst>
                <a:path w="1753" h="7808" extrusionOk="0">
                  <a:moveTo>
                    <a:pt x="1637" y="1"/>
                  </a:moveTo>
                  <a:cubicBezTo>
                    <a:pt x="1565" y="1"/>
                    <a:pt x="1530" y="54"/>
                    <a:pt x="1521" y="117"/>
                  </a:cubicBezTo>
                  <a:cubicBezTo>
                    <a:pt x="1432" y="1116"/>
                    <a:pt x="1476" y="2142"/>
                    <a:pt x="1218" y="3114"/>
                  </a:cubicBezTo>
                  <a:cubicBezTo>
                    <a:pt x="1093" y="3587"/>
                    <a:pt x="914" y="4042"/>
                    <a:pt x="771" y="4506"/>
                  </a:cubicBezTo>
                  <a:cubicBezTo>
                    <a:pt x="611" y="4988"/>
                    <a:pt x="513" y="5478"/>
                    <a:pt x="406" y="5969"/>
                  </a:cubicBezTo>
                  <a:cubicBezTo>
                    <a:pt x="290" y="6540"/>
                    <a:pt x="165" y="7102"/>
                    <a:pt x="22" y="7664"/>
                  </a:cubicBezTo>
                  <a:cubicBezTo>
                    <a:pt x="1" y="7750"/>
                    <a:pt x="70" y="7807"/>
                    <a:pt x="137" y="7807"/>
                  </a:cubicBezTo>
                  <a:cubicBezTo>
                    <a:pt x="180" y="7807"/>
                    <a:pt x="222" y="7783"/>
                    <a:pt x="236" y="7726"/>
                  </a:cubicBezTo>
                  <a:cubicBezTo>
                    <a:pt x="370" y="7227"/>
                    <a:pt x="477" y="6718"/>
                    <a:pt x="593" y="6210"/>
                  </a:cubicBezTo>
                  <a:cubicBezTo>
                    <a:pt x="700" y="5710"/>
                    <a:pt x="789" y="5211"/>
                    <a:pt x="941" y="4720"/>
                  </a:cubicBezTo>
                  <a:cubicBezTo>
                    <a:pt x="1084" y="4247"/>
                    <a:pt x="1262" y="3792"/>
                    <a:pt x="1396" y="3328"/>
                  </a:cubicBezTo>
                  <a:cubicBezTo>
                    <a:pt x="1539" y="2838"/>
                    <a:pt x="1601" y="2338"/>
                    <a:pt x="1646" y="1839"/>
                  </a:cubicBezTo>
                  <a:cubicBezTo>
                    <a:pt x="1690" y="1268"/>
                    <a:pt x="1699" y="688"/>
                    <a:pt x="1753" y="117"/>
                  </a:cubicBezTo>
                  <a:cubicBezTo>
                    <a:pt x="1753" y="54"/>
                    <a:pt x="1690" y="1"/>
                    <a:pt x="1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"/>
          <p:cNvSpPr txBox="1">
            <a:spLocks noGrp="1"/>
          </p:cNvSpPr>
          <p:nvPr>
            <p:ph type="title"/>
          </p:nvPr>
        </p:nvSpPr>
        <p:spPr>
          <a:xfrm>
            <a:off x="4571975" y="1684650"/>
            <a:ext cx="3858900" cy="17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7" name="Google Shape;237;p8"/>
          <p:cNvSpPr>
            <a:spLocks noGrp="1"/>
          </p:cNvSpPr>
          <p:nvPr>
            <p:ph type="pic" idx="2"/>
          </p:nvPr>
        </p:nvSpPr>
        <p:spPr>
          <a:xfrm flipH="1">
            <a:off x="713225" y="0"/>
            <a:ext cx="3655500" cy="4604100"/>
          </a:xfrm>
          <a:prstGeom prst="flowChartDocument">
            <a:avLst/>
          </a:prstGeom>
          <a:noFill/>
          <a:ln>
            <a:noFill/>
          </a:ln>
        </p:spPr>
      </p:sp>
      <p:grpSp>
        <p:nvGrpSpPr>
          <p:cNvPr id="238" name="Google Shape;238;p8"/>
          <p:cNvGrpSpPr/>
          <p:nvPr/>
        </p:nvGrpSpPr>
        <p:grpSpPr>
          <a:xfrm rot="9000061" flipH="1">
            <a:off x="-458108" y="-1370971"/>
            <a:ext cx="1071259" cy="2701890"/>
            <a:chOff x="3532325" y="983975"/>
            <a:chExt cx="901250" cy="2273100"/>
          </a:xfrm>
        </p:grpSpPr>
        <p:sp>
          <p:nvSpPr>
            <p:cNvPr id="239" name="Google Shape;239;p8"/>
            <p:cNvSpPr/>
            <p:nvPr/>
          </p:nvSpPr>
          <p:spPr>
            <a:xfrm>
              <a:off x="3795500" y="1293100"/>
              <a:ext cx="638075" cy="1963975"/>
            </a:xfrm>
            <a:custGeom>
              <a:avLst/>
              <a:gdLst/>
              <a:ahLst/>
              <a:cxnLst/>
              <a:rect l="l" t="t" r="r" b="b"/>
              <a:pathLst>
                <a:path w="25523" h="78559" extrusionOk="0">
                  <a:moveTo>
                    <a:pt x="515" y="1"/>
                  </a:moveTo>
                  <a:cubicBezTo>
                    <a:pt x="438" y="1"/>
                    <a:pt x="357" y="52"/>
                    <a:pt x="348" y="154"/>
                  </a:cubicBezTo>
                  <a:cubicBezTo>
                    <a:pt x="0" y="5641"/>
                    <a:pt x="580" y="11145"/>
                    <a:pt x="1749" y="16516"/>
                  </a:cubicBezTo>
                  <a:cubicBezTo>
                    <a:pt x="2882" y="21725"/>
                    <a:pt x="4550" y="26801"/>
                    <a:pt x="6424" y="31788"/>
                  </a:cubicBezTo>
                  <a:cubicBezTo>
                    <a:pt x="8288" y="36775"/>
                    <a:pt x="10358" y="41691"/>
                    <a:pt x="12320" y="46642"/>
                  </a:cubicBezTo>
                  <a:cubicBezTo>
                    <a:pt x="14310" y="51664"/>
                    <a:pt x="16148" y="56740"/>
                    <a:pt x="18066" y="61781"/>
                  </a:cubicBezTo>
                  <a:cubicBezTo>
                    <a:pt x="19984" y="66812"/>
                    <a:pt x="21991" y="71826"/>
                    <a:pt x="24319" y="76688"/>
                  </a:cubicBezTo>
                  <a:cubicBezTo>
                    <a:pt x="24605" y="77285"/>
                    <a:pt x="24899" y="77883"/>
                    <a:pt x="25193" y="78481"/>
                  </a:cubicBezTo>
                  <a:cubicBezTo>
                    <a:pt x="25221" y="78536"/>
                    <a:pt x="25265" y="78559"/>
                    <a:pt x="25311" y="78559"/>
                  </a:cubicBezTo>
                  <a:cubicBezTo>
                    <a:pt x="25414" y="78559"/>
                    <a:pt x="25523" y="78444"/>
                    <a:pt x="25461" y="78320"/>
                  </a:cubicBezTo>
                  <a:cubicBezTo>
                    <a:pt x="23043" y="73476"/>
                    <a:pt x="20983" y="68471"/>
                    <a:pt x="19029" y="63431"/>
                  </a:cubicBezTo>
                  <a:cubicBezTo>
                    <a:pt x="17093" y="58409"/>
                    <a:pt x="15264" y="53341"/>
                    <a:pt x="13320" y="48328"/>
                  </a:cubicBezTo>
                  <a:cubicBezTo>
                    <a:pt x="11402" y="43412"/>
                    <a:pt x="9350" y="38542"/>
                    <a:pt x="7450" y="33608"/>
                  </a:cubicBezTo>
                  <a:cubicBezTo>
                    <a:pt x="5549" y="28684"/>
                    <a:pt x="3801" y="23688"/>
                    <a:pt x="2534" y="18550"/>
                  </a:cubicBezTo>
                  <a:cubicBezTo>
                    <a:pt x="1223" y="13215"/>
                    <a:pt x="438" y="7719"/>
                    <a:pt x="571" y="2215"/>
                  </a:cubicBezTo>
                  <a:cubicBezTo>
                    <a:pt x="580" y="1528"/>
                    <a:pt x="616" y="841"/>
                    <a:pt x="661" y="154"/>
                  </a:cubicBezTo>
                  <a:cubicBezTo>
                    <a:pt x="665" y="52"/>
                    <a:pt x="591" y="1"/>
                    <a:pt x="5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3758250" y="1181100"/>
              <a:ext cx="152800" cy="164725"/>
            </a:xfrm>
            <a:custGeom>
              <a:avLst/>
              <a:gdLst/>
              <a:ahLst/>
              <a:cxnLst/>
              <a:rect l="l" t="t" r="r" b="b"/>
              <a:pathLst>
                <a:path w="6112" h="6589" extrusionOk="0">
                  <a:moveTo>
                    <a:pt x="1991" y="0"/>
                  </a:moveTo>
                  <a:cubicBezTo>
                    <a:pt x="1825" y="0"/>
                    <a:pt x="1659" y="77"/>
                    <a:pt x="1597" y="227"/>
                  </a:cubicBezTo>
                  <a:cubicBezTo>
                    <a:pt x="1562" y="326"/>
                    <a:pt x="1571" y="442"/>
                    <a:pt x="1517" y="531"/>
                  </a:cubicBezTo>
                  <a:cubicBezTo>
                    <a:pt x="1463" y="625"/>
                    <a:pt x="1362" y="661"/>
                    <a:pt x="1252" y="661"/>
                  </a:cubicBezTo>
                  <a:cubicBezTo>
                    <a:pt x="1164" y="661"/>
                    <a:pt x="1070" y="638"/>
                    <a:pt x="991" y="602"/>
                  </a:cubicBezTo>
                  <a:cubicBezTo>
                    <a:pt x="829" y="521"/>
                    <a:pt x="675" y="411"/>
                    <a:pt x="501" y="411"/>
                  </a:cubicBezTo>
                  <a:cubicBezTo>
                    <a:pt x="483" y="411"/>
                    <a:pt x="465" y="412"/>
                    <a:pt x="447" y="415"/>
                  </a:cubicBezTo>
                  <a:cubicBezTo>
                    <a:pt x="241" y="433"/>
                    <a:pt x="90" y="629"/>
                    <a:pt x="45" y="825"/>
                  </a:cubicBezTo>
                  <a:cubicBezTo>
                    <a:pt x="1" y="1030"/>
                    <a:pt x="45" y="1236"/>
                    <a:pt x="81" y="1441"/>
                  </a:cubicBezTo>
                  <a:cubicBezTo>
                    <a:pt x="268" y="2386"/>
                    <a:pt x="465" y="3332"/>
                    <a:pt x="652" y="4278"/>
                  </a:cubicBezTo>
                  <a:cubicBezTo>
                    <a:pt x="821" y="5134"/>
                    <a:pt x="955" y="6089"/>
                    <a:pt x="1678" y="6535"/>
                  </a:cubicBezTo>
                  <a:cubicBezTo>
                    <a:pt x="1740" y="6570"/>
                    <a:pt x="1803" y="6579"/>
                    <a:pt x="1874" y="6588"/>
                  </a:cubicBezTo>
                  <a:cubicBezTo>
                    <a:pt x="1999" y="6588"/>
                    <a:pt x="2115" y="6544"/>
                    <a:pt x="2204" y="6463"/>
                  </a:cubicBezTo>
                  <a:cubicBezTo>
                    <a:pt x="3471" y="5223"/>
                    <a:pt x="4657" y="3769"/>
                    <a:pt x="5728" y="1985"/>
                  </a:cubicBezTo>
                  <a:cubicBezTo>
                    <a:pt x="5951" y="1619"/>
                    <a:pt x="6076" y="1200"/>
                    <a:pt x="6103" y="772"/>
                  </a:cubicBezTo>
                  <a:cubicBezTo>
                    <a:pt x="6103" y="691"/>
                    <a:pt x="6112" y="593"/>
                    <a:pt x="6067" y="522"/>
                  </a:cubicBezTo>
                  <a:cubicBezTo>
                    <a:pt x="6004" y="411"/>
                    <a:pt x="5872" y="370"/>
                    <a:pt x="5740" y="370"/>
                  </a:cubicBezTo>
                  <a:cubicBezTo>
                    <a:pt x="5703" y="370"/>
                    <a:pt x="5665" y="373"/>
                    <a:pt x="5630" y="379"/>
                  </a:cubicBezTo>
                  <a:cubicBezTo>
                    <a:pt x="5273" y="436"/>
                    <a:pt x="4916" y="659"/>
                    <a:pt x="4573" y="659"/>
                  </a:cubicBezTo>
                  <a:cubicBezTo>
                    <a:pt x="4487" y="659"/>
                    <a:pt x="4402" y="645"/>
                    <a:pt x="4318" y="611"/>
                  </a:cubicBezTo>
                  <a:cubicBezTo>
                    <a:pt x="4131" y="531"/>
                    <a:pt x="4006" y="370"/>
                    <a:pt x="3846" y="245"/>
                  </a:cubicBezTo>
                  <a:cubicBezTo>
                    <a:pt x="3740" y="163"/>
                    <a:pt x="3603" y="100"/>
                    <a:pt x="3473" y="100"/>
                  </a:cubicBezTo>
                  <a:cubicBezTo>
                    <a:pt x="3406" y="100"/>
                    <a:pt x="3341" y="117"/>
                    <a:pt x="3284" y="156"/>
                  </a:cubicBezTo>
                  <a:cubicBezTo>
                    <a:pt x="3122" y="267"/>
                    <a:pt x="3041" y="533"/>
                    <a:pt x="2855" y="533"/>
                  </a:cubicBezTo>
                  <a:cubicBezTo>
                    <a:pt x="2847" y="533"/>
                    <a:pt x="2838" y="532"/>
                    <a:pt x="2829" y="531"/>
                  </a:cubicBezTo>
                  <a:cubicBezTo>
                    <a:pt x="2757" y="513"/>
                    <a:pt x="2695" y="459"/>
                    <a:pt x="2650" y="406"/>
                  </a:cubicBezTo>
                  <a:cubicBezTo>
                    <a:pt x="2499" y="254"/>
                    <a:pt x="2347" y="94"/>
                    <a:pt x="2142" y="22"/>
                  </a:cubicBezTo>
                  <a:cubicBezTo>
                    <a:pt x="2093" y="8"/>
                    <a:pt x="2042" y="0"/>
                    <a:pt x="1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3768075" y="1190800"/>
              <a:ext cx="135650" cy="154975"/>
            </a:xfrm>
            <a:custGeom>
              <a:avLst/>
              <a:gdLst/>
              <a:ahLst/>
              <a:cxnLst/>
              <a:rect l="l" t="t" r="r" b="b"/>
              <a:pathLst>
                <a:path w="5426" h="6199" extrusionOk="0">
                  <a:moveTo>
                    <a:pt x="98" y="0"/>
                  </a:moveTo>
                  <a:cubicBezTo>
                    <a:pt x="54" y="0"/>
                    <a:pt x="0" y="45"/>
                    <a:pt x="9" y="89"/>
                  </a:cubicBezTo>
                  <a:cubicBezTo>
                    <a:pt x="107" y="892"/>
                    <a:pt x="303" y="1677"/>
                    <a:pt x="464" y="2480"/>
                  </a:cubicBezTo>
                  <a:cubicBezTo>
                    <a:pt x="535" y="2864"/>
                    <a:pt x="607" y="3256"/>
                    <a:pt x="696" y="3649"/>
                  </a:cubicBezTo>
                  <a:cubicBezTo>
                    <a:pt x="785" y="4032"/>
                    <a:pt x="883" y="4416"/>
                    <a:pt x="999" y="4800"/>
                  </a:cubicBezTo>
                  <a:cubicBezTo>
                    <a:pt x="1106" y="5121"/>
                    <a:pt x="1204" y="5451"/>
                    <a:pt x="1303" y="5772"/>
                  </a:cubicBezTo>
                  <a:cubicBezTo>
                    <a:pt x="1312" y="5834"/>
                    <a:pt x="1320" y="5897"/>
                    <a:pt x="1329" y="5950"/>
                  </a:cubicBezTo>
                  <a:cubicBezTo>
                    <a:pt x="1320" y="5977"/>
                    <a:pt x="1320" y="5995"/>
                    <a:pt x="1320" y="6013"/>
                  </a:cubicBezTo>
                  <a:cubicBezTo>
                    <a:pt x="1312" y="6049"/>
                    <a:pt x="1338" y="6075"/>
                    <a:pt x="1356" y="6084"/>
                  </a:cubicBezTo>
                  <a:cubicBezTo>
                    <a:pt x="1374" y="6111"/>
                    <a:pt x="1401" y="6120"/>
                    <a:pt x="1428" y="6120"/>
                  </a:cubicBezTo>
                  <a:cubicBezTo>
                    <a:pt x="1444" y="6136"/>
                    <a:pt x="1465" y="6143"/>
                    <a:pt x="1485" y="6143"/>
                  </a:cubicBezTo>
                  <a:cubicBezTo>
                    <a:pt x="1509" y="6143"/>
                    <a:pt x="1533" y="6134"/>
                    <a:pt x="1552" y="6120"/>
                  </a:cubicBezTo>
                  <a:cubicBezTo>
                    <a:pt x="1558" y="6164"/>
                    <a:pt x="1602" y="6198"/>
                    <a:pt x="1644" y="6198"/>
                  </a:cubicBezTo>
                  <a:cubicBezTo>
                    <a:pt x="1670" y="6198"/>
                    <a:pt x="1696" y="6186"/>
                    <a:pt x="1713" y="6156"/>
                  </a:cubicBezTo>
                  <a:cubicBezTo>
                    <a:pt x="1945" y="5754"/>
                    <a:pt x="2177" y="5353"/>
                    <a:pt x="2418" y="4960"/>
                  </a:cubicBezTo>
                  <a:cubicBezTo>
                    <a:pt x="2659" y="4568"/>
                    <a:pt x="2926" y="4193"/>
                    <a:pt x="3167" y="3800"/>
                  </a:cubicBezTo>
                  <a:cubicBezTo>
                    <a:pt x="3417" y="3417"/>
                    <a:pt x="3640" y="3024"/>
                    <a:pt x="3881" y="2632"/>
                  </a:cubicBezTo>
                  <a:cubicBezTo>
                    <a:pt x="4113" y="2248"/>
                    <a:pt x="4371" y="1873"/>
                    <a:pt x="4621" y="1499"/>
                  </a:cubicBezTo>
                  <a:cubicBezTo>
                    <a:pt x="4898" y="1080"/>
                    <a:pt x="5165" y="651"/>
                    <a:pt x="5388" y="205"/>
                  </a:cubicBezTo>
                  <a:cubicBezTo>
                    <a:pt x="5426" y="131"/>
                    <a:pt x="5359" y="65"/>
                    <a:pt x="5297" y="65"/>
                  </a:cubicBezTo>
                  <a:cubicBezTo>
                    <a:pt x="5270" y="65"/>
                    <a:pt x="5244" y="77"/>
                    <a:pt x="5228" y="107"/>
                  </a:cubicBezTo>
                  <a:cubicBezTo>
                    <a:pt x="4835" y="919"/>
                    <a:pt x="4282" y="1633"/>
                    <a:pt x="3809" y="2400"/>
                  </a:cubicBezTo>
                  <a:cubicBezTo>
                    <a:pt x="3569" y="2783"/>
                    <a:pt x="3346" y="3176"/>
                    <a:pt x="3105" y="3568"/>
                  </a:cubicBezTo>
                  <a:cubicBezTo>
                    <a:pt x="2864" y="3961"/>
                    <a:pt x="2596" y="4336"/>
                    <a:pt x="2355" y="4719"/>
                  </a:cubicBezTo>
                  <a:cubicBezTo>
                    <a:pt x="2132" y="5076"/>
                    <a:pt x="1918" y="5433"/>
                    <a:pt x="1713" y="5790"/>
                  </a:cubicBezTo>
                  <a:cubicBezTo>
                    <a:pt x="1811" y="5486"/>
                    <a:pt x="1936" y="5201"/>
                    <a:pt x="2052" y="4907"/>
                  </a:cubicBezTo>
                  <a:cubicBezTo>
                    <a:pt x="2213" y="4532"/>
                    <a:pt x="2355" y="4157"/>
                    <a:pt x="2471" y="3774"/>
                  </a:cubicBezTo>
                  <a:cubicBezTo>
                    <a:pt x="2587" y="3381"/>
                    <a:pt x="2685" y="2980"/>
                    <a:pt x="2810" y="2596"/>
                  </a:cubicBezTo>
                  <a:cubicBezTo>
                    <a:pt x="2935" y="2212"/>
                    <a:pt x="3105" y="1847"/>
                    <a:pt x="3301" y="1499"/>
                  </a:cubicBezTo>
                  <a:cubicBezTo>
                    <a:pt x="3515" y="1097"/>
                    <a:pt x="3765" y="714"/>
                    <a:pt x="3997" y="312"/>
                  </a:cubicBezTo>
                  <a:cubicBezTo>
                    <a:pt x="4034" y="244"/>
                    <a:pt x="3972" y="181"/>
                    <a:pt x="3910" y="181"/>
                  </a:cubicBezTo>
                  <a:cubicBezTo>
                    <a:pt x="3883" y="181"/>
                    <a:pt x="3855" y="193"/>
                    <a:pt x="3836" y="223"/>
                  </a:cubicBezTo>
                  <a:cubicBezTo>
                    <a:pt x="3426" y="928"/>
                    <a:pt x="2971" y="1615"/>
                    <a:pt x="2694" y="2382"/>
                  </a:cubicBezTo>
                  <a:cubicBezTo>
                    <a:pt x="2552" y="2775"/>
                    <a:pt x="2453" y="3167"/>
                    <a:pt x="2337" y="3560"/>
                  </a:cubicBezTo>
                  <a:cubicBezTo>
                    <a:pt x="2230" y="3952"/>
                    <a:pt x="2097" y="4336"/>
                    <a:pt x="1936" y="4710"/>
                  </a:cubicBezTo>
                  <a:cubicBezTo>
                    <a:pt x="1793" y="5067"/>
                    <a:pt x="1651" y="5415"/>
                    <a:pt x="1535" y="5772"/>
                  </a:cubicBezTo>
                  <a:cubicBezTo>
                    <a:pt x="1570" y="5469"/>
                    <a:pt x="1615" y="5156"/>
                    <a:pt x="1651" y="4853"/>
                  </a:cubicBezTo>
                  <a:cubicBezTo>
                    <a:pt x="1704" y="4461"/>
                    <a:pt x="1749" y="4068"/>
                    <a:pt x="1820" y="3684"/>
                  </a:cubicBezTo>
                  <a:cubicBezTo>
                    <a:pt x="1891" y="3310"/>
                    <a:pt x="1990" y="2944"/>
                    <a:pt x="2070" y="2569"/>
                  </a:cubicBezTo>
                  <a:cubicBezTo>
                    <a:pt x="2150" y="2186"/>
                    <a:pt x="2213" y="1802"/>
                    <a:pt x="2293" y="1427"/>
                  </a:cubicBezTo>
                  <a:cubicBezTo>
                    <a:pt x="2373" y="999"/>
                    <a:pt x="2480" y="571"/>
                    <a:pt x="2578" y="143"/>
                  </a:cubicBezTo>
                  <a:cubicBezTo>
                    <a:pt x="2594" y="74"/>
                    <a:pt x="2538" y="30"/>
                    <a:pt x="2484" y="30"/>
                  </a:cubicBezTo>
                  <a:cubicBezTo>
                    <a:pt x="2447" y="30"/>
                    <a:pt x="2411" y="51"/>
                    <a:pt x="2400" y="98"/>
                  </a:cubicBezTo>
                  <a:cubicBezTo>
                    <a:pt x="2311" y="482"/>
                    <a:pt x="2221" y="856"/>
                    <a:pt x="2141" y="1240"/>
                  </a:cubicBezTo>
                  <a:cubicBezTo>
                    <a:pt x="2061" y="1624"/>
                    <a:pt x="2007" y="2007"/>
                    <a:pt x="1927" y="2391"/>
                  </a:cubicBezTo>
                  <a:cubicBezTo>
                    <a:pt x="1847" y="2766"/>
                    <a:pt x="1749" y="3140"/>
                    <a:pt x="1668" y="3515"/>
                  </a:cubicBezTo>
                  <a:cubicBezTo>
                    <a:pt x="1588" y="3899"/>
                    <a:pt x="1552" y="4291"/>
                    <a:pt x="1499" y="4684"/>
                  </a:cubicBezTo>
                  <a:cubicBezTo>
                    <a:pt x="1472" y="4871"/>
                    <a:pt x="1445" y="5058"/>
                    <a:pt x="1419" y="5237"/>
                  </a:cubicBezTo>
                  <a:cubicBezTo>
                    <a:pt x="1410" y="5121"/>
                    <a:pt x="1392" y="4996"/>
                    <a:pt x="1374" y="4871"/>
                  </a:cubicBezTo>
                  <a:cubicBezTo>
                    <a:pt x="1329" y="4496"/>
                    <a:pt x="1276" y="4113"/>
                    <a:pt x="1276" y="3729"/>
                  </a:cubicBezTo>
                  <a:cubicBezTo>
                    <a:pt x="1285" y="3345"/>
                    <a:pt x="1329" y="2971"/>
                    <a:pt x="1347" y="2587"/>
                  </a:cubicBezTo>
                  <a:cubicBezTo>
                    <a:pt x="1365" y="2212"/>
                    <a:pt x="1329" y="1838"/>
                    <a:pt x="1267" y="1463"/>
                  </a:cubicBezTo>
                  <a:cubicBezTo>
                    <a:pt x="1196" y="1053"/>
                    <a:pt x="1115" y="642"/>
                    <a:pt x="1124" y="223"/>
                  </a:cubicBezTo>
                  <a:cubicBezTo>
                    <a:pt x="1124" y="165"/>
                    <a:pt x="1080" y="136"/>
                    <a:pt x="1034" y="136"/>
                  </a:cubicBezTo>
                  <a:cubicBezTo>
                    <a:pt x="988" y="136"/>
                    <a:pt x="941" y="165"/>
                    <a:pt x="937" y="223"/>
                  </a:cubicBezTo>
                  <a:cubicBezTo>
                    <a:pt x="928" y="598"/>
                    <a:pt x="999" y="972"/>
                    <a:pt x="1062" y="1338"/>
                  </a:cubicBezTo>
                  <a:cubicBezTo>
                    <a:pt x="1124" y="1713"/>
                    <a:pt x="1178" y="2070"/>
                    <a:pt x="1169" y="2444"/>
                  </a:cubicBezTo>
                  <a:cubicBezTo>
                    <a:pt x="1160" y="2828"/>
                    <a:pt x="1115" y="3203"/>
                    <a:pt x="1097" y="3586"/>
                  </a:cubicBezTo>
                  <a:cubicBezTo>
                    <a:pt x="1089" y="3970"/>
                    <a:pt x="1133" y="4345"/>
                    <a:pt x="1178" y="4728"/>
                  </a:cubicBezTo>
                  <a:cubicBezTo>
                    <a:pt x="1178" y="4737"/>
                    <a:pt x="1178" y="4746"/>
                    <a:pt x="1178" y="4755"/>
                  </a:cubicBezTo>
                  <a:cubicBezTo>
                    <a:pt x="1080" y="4425"/>
                    <a:pt x="981" y="4095"/>
                    <a:pt x="910" y="3756"/>
                  </a:cubicBezTo>
                  <a:cubicBezTo>
                    <a:pt x="821" y="3372"/>
                    <a:pt x="741" y="2980"/>
                    <a:pt x="669" y="2587"/>
                  </a:cubicBezTo>
                  <a:cubicBezTo>
                    <a:pt x="589" y="2195"/>
                    <a:pt x="509" y="1802"/>
                    <a:pt x="428" y="1410"/>
                  </a:cubicBezTo>
                  <a:cubicBezTo>
                    <a:pt x="330" y="972"/>
                    <a:pt x="241" y="535"/>
                    <a:pt x="187" y="89"/>
                  </a:cubicBezTo>
                  <a:cubicBezTo>
                    <a:pt x="179" y="45"/>
                    <a:pt x="152" y="0"/>
                    <a:pt x="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" name="Google Shape;242;p8"/>
            <p:cNvGrpSpPr/>
            <p:nvPr/>
          </p:nvGrpSpPr>
          <p:grpSpPr>
            <a:xfrm>
              <a:off x="3532325" y="983975"/>
              <a:ext cx="309900" cy="696775"/>
              <a:chOff x="3532325" y="983975"/>
              <a:chExt cx="309900" cy="696775"/>
            </a:xfrm>
          </p:grpSpPr>
          <p:sp>
            <p:nvSpPr>
              <p:cNvPr id="243" name="Google Shape;243;p8"/>
              <p:cNvSpPr/>
              <p:nvPr/>
            </p:nvSpPr>
            <p:spPr>
              <a:xfrm>
                <a:off x="3651200" y="1125825"/>
                <a:ext cx="191025" cy="554925"/>
              </a:xfrm>
              <a:custGeom>
                <a:avLst/>
                <a:gdLst/>
                <a:ahLst/>
                <a:cxnLst/>
                <a:rect l="l" t="t" r="r" b="b"/>
                <a:pathLst>
                  <a:path w="7641" h="22197" extrusionOk="0">
                    <a:moveTo>
                      <a:pt x="152" y="1"/>
                    </a:moveTo>
                    <a:cubicBezTo>
                      <a:pt x="74" y="1"/>
                      <a:pt x="1" y="52"/>
                      <a:pt x="9" y="155"/>
                    </a:cubicBezTo>
                    <a:cubicBezTo>
                      <a:pt x="161" y="2224"/>
                      <a:pt x="455" y="4285"/>
                      <a:pt x="857" y="6319"/>
                    </a:cubicBezTo>
                    <a:cubicBezTo>
                      <a:pt x="1258" y="8344"/>
                      <a:pt x="1776" y="10351"/>
                      <a:pt x="2382" y="12323"/>
                    </a:cubicBezTo>
                    <a:cubicBezTo>
                      <a:pt x="2891" y="14000"/>
                      <a:pt x="3444" y="15668"/>
                      <a:pt x="4113" y="17292"/>
                    </a:cubicBezTo>
                    <a:cubicBezTo>
                      <a:pt x="4506" y="18220"/>
                      <a:pt x="4943" y="19130"/>
                      <a:pt x="5514" y="19959"/>
                    </a:cubicBezTo>
                    <a:cubicBezTo>
                      <a:pt x="5987" y="20646"/>
                      <a:pt x="6549" y="21271"/>
                      <a:pt x="7093" y="21895"/>
                    </a:cubicBezTo>
                    <a:cubicBezTo>
                      <a:pt x="7173" y="21975"/>
                      <a:pt x="7244" y="22065"/>
                      <a:pt x="7325" y="22145"/>
                    </a:cubicBezTo>
                    <a:cubicBezTo>
                      <a:pt x="7355" y="22182"/>
                      <a:pt x="7391" y="22197"/>
                      <a:pt x="7426" y="22197"/>
                    </a:cubicBezTo>
                    <a:cubicBezTo>
                      <a:pt x="7536" y="22197"/>
                      <a:pt x="7640" y="22046"/>
                      <a:pt x="7539" y="21931"/>
                    </a:cubicBezTo>
                    <a:cubicBezTo>
                      <a:pt x="6995" y="21315"/>
                      <a:pt x="6424" y="20691"/>
                      <a:pt x="5951" y="20040"/>
                    </a:cubicBezTo>
                    <a:cubicBezTo>
                      <a:pt x="5389" y="19272"/>
                      <a:pt x="4952" y="18434"/>
                      <a:pt x="4568" y="17560"/>
                    </a:cubicBezTo>
                    <a:cubicBezTo>
                      <a:pt x="3917" y="16070"/>
                      <a:pt x="3399" y="14509"/>
                      <a:pt x="2900" y="12956"/>
                    </a:cubicBezTo>
                    <a:cubicBezTo>
                      <a:pt x="2275" y="11003"/>
                      <a:pt x="1740" y="9013"/>
                      <a:pt x="1312" y="6997"/>
                    </a:cubicBezTo>
                    <a:cubicBezTo>
                      <a:pt x="884" y="4990"/>
                      <a:pt x="563" y="2947"/>
                      <a:pt x="384" y="904"/>
                    </a:cubicBezTo>
                    <a:cubicBezTo>
                      <a:pt x="357" y="654"/>
                      <a:pt x="340" y="405"/>
                      <a:pt x="322" y="155"/>
                    </a:cubicBezTo>
                    <a:cubicBezTo>
                      <a:pt x="313" y="52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8"/>
              <p:cNvSpPr/>
              <p:nvPr/>
            </p:nvSpPr>
            <p:spPr>
              <a:xfrm>
                <a:off x="3532325" y="983975"/>
                <a:ext cx="208550" cy="257900"/>
              </a:xfrm>
              <a:custGeom>
                <a:avLst/>
                <a:gdLst/>
                <a:ahLst/>
                <a:cxnLst/>
                <a:rect l="l" t="t" r="r" b="b"/>
                <a:pathLst>
                  <a:path w="8342" h="10316" extrusionOk="0">
                    <a:moveTo>
                      <a:pt x="7689" y="0"/>
                    </a:moveTo>
                    <a:cubicBezTo>
                      <a:pt x="7555" y="0"/>
                      <a:pt x="7413" y="48"/>
                      <a:pt x="7298" y="110"/>
                    </a:cubicBezTo>
                    <a:cubicBezTo>
                      <a:pt x="6743" y="427"/>
                      <a:pt x="6310" y="1074"/>
                      <a:pt x="5682" y="1074"/>
                    </a:cubicBezTo>
                    <a:cubicBezTo>
                      <a:pt x="5674" y="1074"/>
                      <a:pt x="5665" y="1074"/>
                      <a:pt x="5657" y="1074"/>
                    </a:cubicBezTo>
                    <a:cubicBezTo>
                      <a:pt x="5371" y="1056"/>
                      <a:pt x="5112" y="904"/>
                      <a:pt x="4836" y="815"/>
                    </a:cubicBezTo>
                    <a:cubicBezTo>
                      <a:pt x="4733" y="785"/>
                      <a:pt x="4621" y="767"/>
                      <a:pt x="4512" y="767"/>
                    </a:cubicBezTo>
                    <a:cubicBezTo>
                      <a:pt x="4326" y="767"/>
                      <a:pt x="4149" y="821"/>
                      <a:pt x="4042" y="967"/>
                    </a:cubicBezTo>
                    <a:cubicBezTo>
                      <a:pt x="3872" y="1208"/>
                      <a:pt x="3908" y="1645"/>
                      <a:pt x="3614" y="1698"/>
                    </a:cubicBezTo>
                    <a:cubicBezTo>
                      <a:pt x="3598" y="1701"/>
                      <a:pt x="3583" y="1702"/>
                      <a:pt x="3567" y="1702"/>
                    </a:cubicBezTo>
                    <a:cubicBezTo>
                      <a:pt x="3483" y="1702"/>
                      <a:pt x="3395" y="1665"/>
                      <a:pt x="3319" y="1627"/>
                    </a:cubicBezTo>
                    <a:cubicBezTo>
                      <a:pt x="3059" y="1501"/>
                      <a:pt x="2790" y="1367"/>
                      <a:pt x="2506" y="1367"/>
                    </a:cubicBezTo>
                    <a:cubicBezTo>
                      <a:pt x="2489" y="1367"/>
                      <a:pt x="2471" y="1367"/>
                      <a:pt x="2454" y="1368"/>
                    </a:cubicBezTo>
                    <a:cubicBezTo>
                      <a:pt x="2142" y="1377"/>
                      <a:pt x="1829" y="1600"/>
                      <a:pt x="1820" y="1903"/>
                    </a:cubicBezTo>
                    <a:cubicBezTo>
                      <a:pt x="1820" y="2055"/>
                      <a:pt x="1892" y="2207"/>
                      <a:pt x="1865" y="2358"/>
                    </a:cubicBezTo>
                    <a:cubicBezTo>
                      <a:pt x="1817" y="2598"/>
                      <a:pt x="1534" y="2702"/>
                      <a:pt x="1276" y="2702"/>
                    </a:cubicBezTo>
                    <a:cubicBezTo>
                      <a:pt x="1246" y="2702"/>
                      <a:pt x="1216" y="2700"/>
                      <a:pt x="1187" y="2697"/>
                    </a:cubicBezTo>
                    <a:cubicBezTo>
                      <a:pt x="1020" y="2687"/>
                      <a:pt x="847" y="2650"/>
                      <a:pt x="681" y="2650"/>
                    </a:cubicBezTo>
                    <a:cubicBezTo>
                      <a:pt x="571" y="2650"/>
                      <a:pt x="465" y="2666"/>
                      <a:pt x="366" y="2715"/>
                    </a:cubicBezTo>
                    <a:cubicBezTo>
                      <a:pt x="108" y="2849"/>
                      <a:pt x="1" y="3188"/>
                      <a:pt x="36" y="3474"/>
                    </a:cubicBezTo>
                    <a:cubicBezTo>
                      <a:pt x="81" y="3768"/>
                      <a:pt x="233" y="4027"/>
                      <a:pt x="393" y="4276"/>
                    </a:cubicBezTo>
                    <a:cubicBezTo>
                      <a:pt x="1107" y="5454"/>
                      <a:pt x="1829" y="6623"/>
                      <a:pt x="2552" y="7800"/>
                    </a:cubicBezTo>
                    <a:cubicBezTo>
                      <a:pt x="3203" y="8862"/>
                      <a:pt x="3854" y="10075"/>
                      <a:pt x="5050" y="10307"/>
                    </a:cubicBezTo>
                    <a:cubicBezTo>
                      <a:pt x="5080" y="10313"/>
                      <a:pt x="5111" y="10316"/>
                      <a:pt x="5144" y="10316"/>
                    </a:cubicBezTo>
                    <a:cubicBezTo>
                      <a:pt x="5209" y="10316"/>
                      <a:pt x="5276" y="10304"/>
                      <a:pt x="5335" y="10280"/>
                    </a:cubicBezTo>
                    <a:cubicBezTo>
                      <a:pt x="5505" y="10227"/>
                      <a:pt x="5639" y="10111"/>
                      <a:pt x="5710" y="9950"/>
                    </a:cubicBezTo>
                    <a:cubicBezTo>
                      <a:pt x="6798" y="7675"/>
                      <a:pt x="7664" y="5133"/>
                      <a:pt x="8226" y="2216"/>
                    </a:cubicBezTo>
                    <a:cubicBezTo>
                      <a:pt x="8342" y="1618"/>
                      <a:pt x="8306" y="994"/>
                      <a:pt x="8128" y="414"/>
                    </a:cubicBezTo>
                    <a:cubicBezTo>
                      <a:pt x="8083" y="289"/>
                      <a:pt x="8038" y="164"/>
                      <a:pt x="7949" y="84"/>
                    </a:cubicBezTo>
                    <a:cubicBezTo>
                      <a:pt x="7875" y="24"/>
                      <a:pt x="7784" y="0"/>
                      <a:pt x="76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8"/>
              <p:cNvSpPr/>
              <p:nvPr/>
            </p:nvSpPr>
            <p:spPr>
              <a:xfrm>
                <a:off x="3537225" y="988050"/>
                <a:ext cx="183800" cy="253125"/>
              </a:xfrm>
              <a:custGeom>
                <a:avLst/>
                <a:gdLst/>
                <a:ahLst/>
                <a:cxnLst/>
                <a:rect l="l" t="t" r="r" b="b"/>
                <a:pathLst>
                  <a:path w="7352" h="10125" extrusionOk="0">
                    <a:moveTo>
                      <a:pt x="7218" y="1"/>
                    </a:moveTo>
                    <a:cubicBezTo>
                      <a:pt x="7147" y="1"/>
                      <a:pt x="7093" y="63"/>
                      <a:pt x="7093" y="126"/>
                    </a:cubicBezTo>
                    <a:cubicBezTo>
                      <a:pt x="7022" y="777"/>
                      <a:pt x="6959" y="1419"/>
                      <a:pt x="6879" y="2062"/>
                    </a:cubicBezTo>
                    <a:cubicBezTo>
                      <a:pt x="6790" y="2713"/>
                      <a:pt x="6665" y="3346"/>
                      <a:pt x="6495" y="3980"/>
                    </a:cubicBezTo>
                    <a:cubicBezTo>
                      <a:pt x="6326" y="4604"/>
                      <a:pt x="6121" y="5220"/>
                      <a:pt x="5942" y="5835"/>
                    </a:cubicBezTo>
                    <a:cubicBezTo>
                      <a:pt x="5764" y="6460"/>
                      <a:pt x="5612" y="7093"/>
                      <a:pt x="5452" y="7718"/>
                    </a:cubicBezTo>
                    <a:cubicBezTo>
                      <a:pt x="5353" y="8065"/>
                      <a:pt x="5264" y="8413"/>
                      <a:pt x="5184" y="8761"/>
                    </a:cubicBezTo>
                    <a:cubicBezTo>
                      <a:pt x="5157" y="8547"/>
                      <a:pt x="5130" y="8324"/>
                      <a:pt x="5104" y="8101"/>
                    </a:cubicBezTo>
                    <a:cubicBezTo>
                      <a:pt x="5032" y="7530"/>
                      <a:pt x="4997" y="6950"/>
                      <a:pt x="4997" y="6370"/>
                    </a:cubicBezTo>
                    <a:cubicBezTo>
                      <a:pt x="4997" y="5791"/>
                      <a:pt x="5041" y="5202"/>
                      <a:pt x="5077" y="4622"/>
                    </a:cubicBezTo>
                    <a:cubicBezTo>
                      <a:pt x="5122" y="4042"/>
                      <a:pt x="5148" y="3462"/>
                      <a:pt x="5175" y="2882"/>
                    </a:cubicBezTo>
                    <a:cubicBezTo>
                      <a:pt x="5220" y="2240"/>
                      <a:pt x="5264" y="1607"/>
                      <a:pt x="5380" y="973"/>
                    </a:cubicBezTo>
                    <a:cubicBezTo>
                      <a:pt x="5389" y="902"/>
                      <a:pt x="5362" y="831"/>
                      <a:pt x="5291" y="813"/>
                    </a:cubicBezTo>
                    <a:cubicBezTo>
                      <a:pt x="5282" y="810"/>
                      <a:pt x="5272" y="809"/>
                      <a:pt x="5261" y="809"/>
                    </a:cubicBezTo>
                    <a:cubicBezTo>
                      <a:pt x="5203" y="809"/>
                      <a:pt x="5138" y="849"/>
                      <a:pt x="5130" y="902"/>
                    </a:cubicBezTo>
                    <a:cubicBezTo>
                      <a:pt x="4925" y="2053"/>
                      <a:pt x="4907" y="3221"/>
                      <a:pt x="4836" y="4381"/>
                    </a:cubicBezTo>
                    <a:cubicBezTo>
                      <a:pt x="4800" y="4970"/>
                      <a:pt x="4756" y="5559"/>
                      <a:pt x="4738" y="6147"/>
                    </a:cubicBezTo>
                    <a:cubicBezTo>
                      <a:pt x="4729" y="6727"/>
                      <a:pt x="4756" y="7307"/>
                      <a:pt x="4818" y="7887"/>
                    </a:cubicBezTo>
                    <a:cubicBezTo>
                      <a:pt x="4881" y="8440"/>
                      <a:pt x="4952" y="8993"/>
                      <a:pt x="5014" y="9546"/>
                    </a:cubicBezTo>
                    <a:cubicBezTo>
                      <a:pt x="5014" y="9555"/>
                      <a:pt x="5014" y="9564"/>
                      <a:pt x="5014" y="9564"/>
                    </a:cubicBezTo>
                    <a:cubicBezTo>
                      <a:pt x="5006" y="9555"/>
                      <a:pt x="5006" y="9546"/>
                      <a:pt x="4997" y="9537"/>
                    </a:cubicBezTo>
                    <a:cubicBezTo>
                      <a:pt x="4916" y="9118"/>
                      <a:pt x="4863" y="8690"/>
                      <a:pt x="4809" y="8271"/>
                    </a:cubicBezTo>
                    <a:cubicBezTo>
                      <a:pt x="4774" y="7994"/>
                      <a:pt x="4729" y="7726"/>
                      <a:pt x="4684" y="7459"/>
                    </a:cubicBezTo>
                    <a:cubicBezTo>
                      <a:pt x="4631" y="7182"/>
                      <a:pt x="4568" y="6915"/>
                      <a:pt x="4515" y="6647"/>
                    </a:cubicBezTo>
                    <a:cubicBezTo>
                      <a:pt x="4274" y="5550"/>
                      <a:pt x="4069" y="4444"/>
                      <a:pt x="3864" y="3337"/>
                    </a:cubicBezTo>
                    <a:cubicBezTo>
                      <a:pt x="3748" y="2722"/>
                      <a:pt x="3641" y="2106"/>
                      <a:pt x="3560" y="1491"/>
                    </a:cubicBezTo>
                    <a:cubicBezTo>
                      <a:pt x="3551" y="1419"/>
                      <a:pt x="3507" y="1357"/>
                      <a:pt x="3435" y="1357"/>
                    </a:cubicBezTo>
                    <a:cubicBezTo>
                      <a:pt x="3373" y="1357"/>
                      <a:pt x="3293" y="1419"/>
                      <a:pt x="3302" y="1491"/>
                    </a:cubicBezTo>
                    <a:cubicBezTo>
                      <a:pt x="3444" y="2615"/>
                      <a:pt x="3667" y="3721"/>
                      <a:pt x="3882" y="4836"/>
                    </a:cubicBezTo>
                    <a:cubicBezTo>
                      <a:pt x="3989" y="5389"/>
                      <a:pt x="4096" y="5942"/>
                      <a:pt x="4212" y="6495"/>
                    </a:cubicBezTo>
                    <a:cubicBezTo>
                      <a:pt x="4274" y="6772"/>
                      <a:pt x="4336" y="7040"/>
                      <a:pt x="4390" y="7316"/>
                    </a:cubicBezTo>
                    <a:cubicBezTo>
                      <a:pt x="4452" y="7584"/>
                      <a:pt x="4488" y="7851"/>
                      <a:pt x="4533" y="8128"/>
                    </a:cubicBezTo>
                    <a:cubicBezTo>
                      <a:pt x="4551" y="8262"/>
                      <a:pt x="4568" y="8396"/>
                      <a:pt x="4586" y="8529"/>
                    </a:cubicBezTo>
                    <a:lnTo>
                      <a:pt x="4533" y="8404"/>
                    </a:lnTo>
                    <a:cubicBezTo>
                      <a:pt x="4435" y="8155"/>
                      <a:pt x="4336" y="7914"/>
                      <a:pt x="4229" y="7664"/>
                    </a:cubicBezTo>
                    <a:cubicBezTo>
                      <a:pt x="4122" y="7423"/>
                      <a:pt x="4006" y="7182"/>
                      <a:pt x="3890" y="6941"/>
                    </a:cubicBezTo>
                    <a:cubicBezTo>
                      <a:pt x="3658" y="6451"/>
                      <a:pt x="3418" y="5960"/>
                      <a:pt x="3186" y="5461"/>
                    </a:cubicBezTo>
                    <a:cubicBezTo>
                      <a:pt x="2963" y="4970"/>
                      <a:pt x="2757" y="4470"/>
                      <a:pt x="2552" y="3971"/>
                    </a:cubicBezTo>
                    <a:cubicBezTo>
                      <a:pt x="2329" y="3391"/>
                      <a:pt x="2106" y="2820"/>
                      <a:pt x="1910" y="2231"/>
                    </a:cubicBezTo>
                    <a:cubicBezTo>
                      <a:pt x="1895" y="2178"/>
                      <a:pt x="1841" y="2138"/>
                      <a:pt x="1787" y="2138"/>
                    </a:cubicBezTo>
                    <a:cubicBezTo>
                      <a:pt x="1777" y="2138"/>
                      <a:pt x="1768" y="2139"/>
                      <a:pt x="1758" y="2142"/>
                    </a:cubicBezTo>
                    <a:cubicBezTo>
                      <a:pt x="1687" y="2160"/>
                      <a:pt x="1642" y="2231"/>
                      <a:pt x="1660" y="2303"/>
                    </a:cubicBezTo>
                    <a:cubicBezTo>
                      <a:pt x="2017" y="3346"/>
                      <a:pt x="2418" y="4381"/>
                      <a:pt x="2873" y="5389"/>
                    </a:cubicBezTo>
                    <a:cubicBezTo>
                      <a:pt x="3096" y="5889"/>
                      <a:pt x="3337" y="6388"/>
                      <a:pt x="3578" y="6879"/>
                    </a:cubicBezTo>
                    <a:cubicBezTo>
                      <a:pt x="3694" y="7120"/>
                      <a:pt x="3810" y="7361"/>
                      <a:pt x="3926" y="7602"/>
                    </a:cubicBezTo>
                    <a:cubicBezTo>
                      <a:pt x="4033" y="7842"/>
                      <a:pt x="4131" y="8083"/>
                      <a:pt x="4229" y="8333"/>
                    </a:cubicBezTo>
                    <a:cubicBezTo>
                      <a:pt x="4328" y="8574"/>
                      <a:pt x="4426" y="8824"/>
                      <a:pt x="4524" y="9074"/>
                    </a:cubicBezTo>
                    <a:cubicBezTo>
                      <a:pt x="4399" y="8886"/>
                      <a:pt x="4283" y="8690"/>
                      <a:pt x="4167" y="8503"/>
                    </a:cubicBezTo>
                    <a:cubicBezTo>
                      <a:pt x="4015" y="8262"/>
                      <a:pt x="3864" y="8021"/>
                      <a:pt x="3712" y="7780"/>
                    </a:cubicBezTo>
                    <a:cubicBezTo>
                      <a:pt x="3551" y="7539"/>
                      <a:pt x="3382" y="7298"/>
                      <a:pt x="3212" y="7066"/>
                    </a:cubicBezTo>
                    <a:cubicBezTo>
                      <a:pt x="2873" y="6576"/>
                      <a:pt x="2534" y="6076"/>
                      <a:pt x="2213" y="5577"/>
                    </a:cubicBezTo>
                    <a:cubicBezTo>
                      <a:pt x="2053" y="5336"/>
                      <a:pt x="1901" y="5086"/>
                      <a:pt x="1740" y="4845"/>
                    </a:cubicBezTo>
                    <a:cubicBezTo>
                      <a:pt x="1589" y="4622"/>
                      <a:pt x="1428" y="4390"/>
                      <a:pt x="1268" y="4167"/>
                    </a:cubicBezTo>
                    <a:cubicBezTo>
                      <a:pt x="911" y="3667"/>
                      <a:pt x="545" y="3177"/>
                      <a:pt x="251" y="2624"/>
                    </a:cubicBezTo>
                    <a:cubicBezTo>
                      <a:pt x="233" y="2583"/>
                      <a:pt x="189" y="2561"/>
                      <a:pt x="145" y="2561"/>
                    </a:cubicBezTo>
                    <a:cubicBezTo>
                      <a:pt x="122" y="2561"/>
                      <a:pt x="100" y="2567"/>
                      <a:pt x="81" y="2579"/>
                    </a:cubicBezTo>
                    <a:cubicBezTo>
                      <a:pt x="19" y="2615"/>
                      <a:pt x="1" y="2695"/>
                      <a:pt x="28" y="2757"/>
                    </a:cubicBezTo>
                    <a:cubicBezTo>
                      <a:pt x="286" y="3239"/>
                      <a:pt x="607" y="3694"/>
                      <a:pt x="929" y="4140"/>
                    </a:cubicBezTo>
                    <a:cubicBezTo>
                      <a:pt x="1089" y="4363"/>
                      <a:pt x="1250" y="4586"/>
                      <a:pt x="1401" y="4809"/>
                    </a:cubicBezTo>
                    <a:cubicBezTo>
                      <a:pt x="1562" y="5041"/>
                      <a:pt x="1714" y="5291"/>
                      <a:pt x="1865" y="5523"/>
                    </a:cubicBezTo>
                    <a:cubicBezTo>
                      <a:pt x="2187" y="6031"/>
                      <a:pt x="2526" y="6522"/>
                      <a:pt x="2865" y="7013"/>
                    </a:cubicBezTo>
                    <a:cubicBezTo>
                      <a:pt x="3195" y="7495"/>
                      <a:pt x="3525" y="7967"/>
                      <a:pt x="3828" y="8458"/>
                    </a:cubicBezTo>
                    <a:cubicBezTo>
                      <a:pt x="4167" y="8993"/>
                      <a:pt x="4497" y="9546"/>
                      <a:pt x="4872" y="10055"/>
                    </a:cubicBezTo>
                    <a:cubicBezTo>
                      <a:pt x="4903" y="10098"/>
                      <a:pt x="4947" y="10124"/>
                      <a:pt x="4991" y="10124"/>
                    </a:cubicBezTo>
                    <a:cubicBezTo>
                      <a:pt x="5011" y="10124"/>
                      <a:pt x="5031" y="10119"/>
                      <a:pt x="5050" y="10108"/>
                    </a:cubicBezTo>
                    <a:cubicBezTo>
                      <a:pt x="5086" y="10091"/>
                      <a:pt x="5104" y="10055"/>
                      <a:pt x="5113" y="10010"/>
                    </a:cubicBezTo>
                    <a:cubicBezTo>
                      <a:pt x="5139" y="10010"/>
                      <a:pt x="5175" y="9992"/>
                      <a:pt x="5193" y="9975"/>
                    </a:cubicBezTo>
                    <a:cubicBezTo>
                      <a:pt x="5255" y="9966"/>
                      <a:pt x="5318" y="9912"/>
                      <a:pt x="5309" y="9850"/>
                    </a:cubicBezTo>
                    <a:cubicBezTo>
                      <a:pt x="5300" y="9752"/>
                      <a:pt x="5291" y="9653"/>
                      <a:pt x="5282" y="9564"/>
                    </a:cubicBezTo>
                    <a:cubicBezTo>
                      <a:pt x="5371" y="9047"/>
                      <a:pt x="5505" y="8529"/>
                      <a:pt x="5639" y="8012"/>
                    </a:cubicBezTo>
                    <a:cubicBezTo>
                      <a:pt x="5719" y="7700"/>
                      <a:pt x="5808" y="7387"/>
                      <a:pt x="5889" y="7075"/>
                    </a:cubicBezTo>
                    <a:cubicBezTo>
                      <a:pt x="5969" y="6754"/>
                      <a:pt x="6049" y="6442"/>
                      <a:pt x="6130" y="6130"/>
                    </a:cubicBezTo>
                    <a:cubicBezTo>
                      <a:pt x="6308" y="5496"/>
                      <a:pt x="6513" y="4881"/>
                      <a:pt x="6683" y="4256"/>
                    </a:cubicBezTo>
                    <a:cubicBezTo>
                      <a:pt x="6861" y="3632"/>
                      <a:pt x="6995" y="2998"/>
                      <a:pt x="7093" y="2347"/>
                    </a:cubicBezTo>
                    <a:cubicBezTo>
                      <a:pt x="7191" y="1696"/>
                      <a:pt x="7254" y="1036"/>
                      <a:pt x="7325" y="376"/>
                    </a:cubicBezTo>
                    <a:cubicBezTo>
                      <a:pt x="7334" y="295"/>
                      <a:pt x="7343" y="215"/>
                      <a:pt x="7352" y="126"/>
                    </a:cubicBezTo>
                    <a:cubicBezTo>
                      <a:pt x="7352" y="63"/>
                      <a:pt x="7280" y="1"/>
                      <a:pt x="7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14325" y="-5225"/>
            <a:ext cx="3810000" cy="4881600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248" name="Google Shape;248;p9"/>
          <p:cNvSpPr txBox="1">
            <a:spLocks noGrp="1"/>
          </p:cNvSpPr>
          <p:nvPr>
            <p:ph type="title"/>
          </p:nvPr>
        </p:nvSpPr>
        <p:spPr>
          <a:xfrm>
            <a:off x="4200525" y="1472500"/>
            <a:ext cx="4230300" cy="146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9"/>
          <p:cNvSpPr txBox="1">
            <a:spLocks noGrp="1"/>
          </p:cNvSpPr>
          <p:nvPr>
            <p:ph type="subTitle" idx="1"/>
          </p:nvPr>
        </p:nvSpPr>
        <p:spPr>
          <a:xfrm>
            <a:off x="4200525" y="2786301"/>
            <a:ext cx="4230300" cy="8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  <a:highlight>
                  <a:schemeClr val="dk1"/>
                </a:highlight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0" name="Google Shape;250;p9"/>
          <p:cNvGrpSpPr/>
          <p:nvPr/>
        </p:nvGrpSpPr>
        <p:grpSpPr>
          <a:xfrm rot="5400000">
            <a:off x="1636804" y="3879586"/>
            <a:ext cx="444137" cy="1674714"/>
            <a:chOff x="5125850" y="1232003"/>
            <a:chExt cx="249375" cy="940322"/>
          </a:xfrm>
        </p:grpSpPr>
        <p:sp>
          <p:nvSpPr>
            <p:cNvPr id="251" name="Google Shape;251;p9"/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5172127" y="1232003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5303756" y="1643836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5291366" y="1294408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Google Shape;260;p9"/>
          <p:cNvGrpSpPr/>
          <p:nvPr/>
        </p:nvGrpSpPr>
        <p:grpSpPr>
          <a:xfrm rot="-4499989">
            <a:off x="8085585" y="-1087143"/>
            <a:ext cx="569984" cy="2970788"/>
            <a:chOff x="4279700" y="833625"/>
            <a:chExt cx="474050" cy="2470775"/>
          </a:xfrm>
        </p:grpSpPr>
        <p:sp>
          <p:nvSpPr>
            <p:cNvPr id="261" name="Google Shape;261;p9"/>
            <p:cNvSpPr/>
            <p:nvPr/>
          </p:nvSpPr>
          <p:spPr>
            <a:xfrm>
              <a:off x="4288600" y="952475"/>
              <a:ext cx="465150" cy="2351925"/>
            </a:xfrm>
            <a:custGeom>
              <a:avLst/>
              <a:gdLst/>
              <a:ahLst/>
              <a:cxnLst/>
              <a:rect l="l" t="t" r="r" b="b"/>
              <a:pathLst>
                <a:path w="18606" h="94077" extrusionOk="0">
                  <a:moveTo>
                    <a:pt x="1723" y="1"/>
                  </a:moveTo>
                  <a:cubicBezTo>
                    <a:pt x="1645" y="1"/>
                    <a:pt x="1562" y="50"/>
                    <a:pt x="1553" y="148"/>
                  </a:cubicBezTo>
                  <a:cubicBezTo>
                    <a:pt x="991" y="6482"/>
                    <a:pt x="429" y="12825"/>
                    <a:pt x="215" y="19177"/>
                  </a:cubicBezTo>
                  <a:cubicBezTo>
                    <a:pt x="1" y="25511"/>
                    <a:pt x="135" y="31871"/>
                    <a:pt x="964" y="38161"/>
                  </a:cubicBezTo>
                  <a:cubicBezTo>
                    <a:pt x="1767" y="44316"/>
                    <a:pt x="3266" y="50356"/>
                    <a:pt x="5006" y="56297"/>
                  </a:cubicBezTo>
                  <a:cubicBezTo>
                    <a:pt x="6763" y="62292"/>
                    <a:pt x="8717" y="68224"/>
                    <a:pt x="10769" y="74121"/>
                  </a:cubicBezTo>
                  <a:cubicBezTo>
                    <a:pt x="12838" y="80054"/>
                    <a:pt x="15042" y="85941"/>
                    <a:pt x="17370" y="91776"/>
                  </a:cubicBezTo>
                  <a:cubicBezTo>
                    <a:pt x="17665" y="92507"/>
                    <a:pt x="17959" y="93239"/>
                    <a:pt x="18262" y="93970"/>
                  </a:cubicBezTo>
                  <a:cubicBezTo>
                    <a:pt x="18291" y="94045"/>
                    <a:pt x="18356" y="94077"/>
                    <a:pt x="18419" y="94077"/>
                  </a:cubicBezTo>
                  <a:cubicBezTo>
                    <a:pt x="18514" y="94077"/>
                    <a:pt x="18605" y="94003"/>
                    <a:pt x="18557" y="93890"/>
                  </a:cubicBezTo>
                  <a:cubicBezTo>
                    <a:pt x="16201" y="88100"/>
                    <a:pt x="13980" y="82248"/>
                    <a:pt x="11884" y="76360"/>
                  </a:cubicBezTo>
                  <a:cubicBezTo>
                    <a:pt x="9796" y="70472"/>
                    <a:pt x="7825" y="64540"/>
                    <a:pt x="6005" y="58563"/>
                  </a:cubicBezTo>
                  <a:cubicBezTo>
                    <a:pt x="4203" y="52621"/>
                    <a:pt x="2588" y="46600"/>
                    <a:pt x="1607" y="40462"/>
                  </a:cubicBezTo>
                  <a:cubicBezTo>
                    <a:pt x="607" y="34191"/>
                    <a:pt x="340" y="27821"/>
                    <a:pt x="465" y="21478"/>
                  </a:cubicBezTo>
                  <a:cubicBezTo>
                    <a:pt x="590" y="15153"/>
                    <a:pt x="1098" y="8837"/>
                    <a:pt x="1651" y="2539"/>
                  </a:cubicBezTo>
                  <a:cubicBezTo>
                    <a:pt x="1723" y="1745"/>
                    <a:pt x="1794" y="951"/>
                    <a:pt x="1865" y="148"/>
                  </a:cubicBezTo>
                  <a:cubicBezTo>
                    <a:pt x="1874" y="50"/>
                    <a:pt x="1801" y="1"/>
                    <a:pt x="17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4279700" y="833625"/>
              <a:ext cx="152550" cy="164725"/>
            </a:xfrm>
            <a:custGeom>
              <a:avLst/>
              <a:gdLst/>
              <a:ahLst/>
              <a:cxnLst/>
              <a:rect l="l" t="t" r="r" b="b"/>
              <a:pathLst>
                <a:path w="6102" h="6589" extrusionOk="0">
                  <a:moveTo>
                    <a:pt x="1989" y="0"/>
                  </a:moveTo>
                  <a:cubicBezTo>
                    <a:pt x="1821" y="0"/>
                    <a:pt x="1651" y="77"/>
                    <a:pt x="1597" y="228"/>
                  </a:cubicBezTo>
                  <a:cubicBezTo>
                    <a:pt x="1552" y="326"/>
                    <a:pt x="1570" y="442"/>
                    <a:pt x="1517" y="531"/>
                  </a:cubicBezTo>
                  <a:cubicBezTo>
                    <a:pt x="1457" y="625"/>
                    <a:pt x="1354" y="661"/>
                    <a:pt x="1243" y="661"/>
                  </a:cubicBezTo>
                  <a:cubicBezTo>
                    <a:pt x="1154" y="661"/>
                    <a:pt x="1061" y="638"/>
                    <a:pt x="981" y="602"/>
                  </a:cubicBezTo>
                  <a:cubicBezTo>
                    <a:pt x="828" y="521"/>
                    <a:pt x="667" y="411"/>
                    <a:pt x="498" y="411"/>
                  </a:cubicBezTo>
                  <a:cubicBezTo>
                    <a:pt x="481" y="411"/>
                    <a:pt x="464" y="412"/>
                    <a:pt x="446" y="415"/>
                  </a:cubicBezTo>
                  <a:cubicBezTo>
                    <a:pt x="241" y="433"/>
                    <a:pt x="89" y="629"/>
                    <a:pt x="45" y="834"/>
                  </a:cubicBezTo>
                  <a:cubicBezTo>
                    <a:pt x="0" y="1030"/>
                    <a:pt x="36" y="1245"/>
                    <a:pt x="80" y="1441"/>
                  </a:cubicBezTo>
                  <a:cubicBezTo>
                    <a:pt x="268" y="2386"/>
                    <a:pt x="464" y="3332"/>
                    <a:pt x="651" y="4278"/>
                  </a:cubicBezTo>
                  <a:cubicBezTo>
                    <a:pt x="830" y="5134"/>
                    <a:pt x="963" y="6089"/>
                    <a:pt x="1686" y="6526"/>
                  </a:cubicBezTo>
                  <a:cubicBezTo>
                    <a:pt x="1749" y="6561"/>
                    <a:pt x="1820" y="6579"/>
                    <a:pt x="1882" y="6588"/>
                  </a:cubicBezTo>
                  <a:cubicBezTo>
                    <a:pt x="2007" y="6588"/>
                    <a:pt x="2123" y="6544"/>
                    <a:pt x="2212" y="6463"/>
                  </a:cubicBezTo>
                  <a:cubicBezTo>
                    <a:pt x="3479" y="5214"/>
                    <a:pt x="4657" y="3760"/>
                    <a:pt x="5727" y="1976"/>
                  </a:cubicBezTo>
                  <a:cubicBezTo>
                    <a:pt x="5950" y="1610"/>
                    <a:pt x="6075" y="1191"/>
                    <a:pt x="6102" y="763"/>
                  </a:cubicBezTo>
                  <a:cubicBezTo>
                    <a:pt x="6102" y="674"/>
                    <a:pt x="6102" y="584"/>
                    <a:pt x="6057" y="504"/>
                  </a:cubicBezTo>
                  <a:cubicBezTo>
                    <a:pt x="5995" y="400"/>
                    <a:pt x="5869" y="361"/>
                    <a:pt x="5740" y="361"/>
                  </a:cubicBezTo>
                  <a:cubicBezTo>
                    <a:pt x="5703" y="361"/>
                    <a:pt x="5665" y="364"/>
                    <a:pt x="5629" y="370"/>
                  </a:cubicBezTo>
                  <a:cubicBezTo>
                    <a:pt x="5272" y="427"/>
                    <a:pt x="4916" y="650"/>
                    <a:pt x="4572" y="650"/>
                  </a:cubicBezTo>
                  <a:cubicBezTo>
                    <a:pt x="4487" y="650"/>
                    <a:pt x="4402" y="636"/>
                    <a:pt x="4318" y="602"/>
                  </a:cubicBezTo>
                  <a:cubicBezTo>
                    <a:pt x="4130" y="522"/>
                    <a:pt x="3997" y="361"/>
                    <a:pt x="3836" y="237"/>
                  </a:cubicBezTo>
                  <a:cubicBezTo>
                    <a:pt x="3728" y="159"/>
                    <a:pt x="3593" y="97"/>
                    <a:pt x="3464" y="97"/>
                  </a:cubicBezTo>
                  <a:cubicBezTo>
                    <a:pt x="3401" y="97"/>
                    <a:pt x="3339" y="112"/>
                    <a:pt x="3283" y="147"/>
                  </a:cubicBezTo>
                  <a:cubicBezTo>
                    <a:pt x="3123" y="257"/>
                    <a:pt x="3035" y="525"/>
                    <a:pt x="2853" y="525"/>
                  </a:cubicBezTo>
                  <a:cubicBezTo>
                    <a:pt x="2842" y="525"/>
                    <a:pt x="2831" y="524"/>
                    <a:pt x="2819" y="522"/>
                  </a:cubicBezTo>
                  <a:cubicBezTo>
                    <a:pt x="2748" y="513"/>
                    <a:pt x="2694" y="451"/>
                    <a:pt x="2641" y="406"/>
                  </a:cubicBezTo>
                  <a:cubicBezTo>
                    <a:pt x="2498" y="245"/>
                    <a:pt x="2337" y="85"/>
                    <a:pt x="2141" y="22"/>
                  </a:cubicBezTo>
                  <a:cubicBezTo>
                    <a:pt x="2093" y="8"/>
                    <a:pt x="2041" y="0"/>
                    <a:pt x="1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4328350" y="844550"/>
              <a:ext cx="96575" cy="154075"/>
            </a:xfrm>
            <a:custGeom>
              <a:avLst/>
              <a:gdLst/>
              <a:ahLst/>
              <a:cxnLst/>
              <a:rect l="l" t="t" r="r" b="b"/>
              <a:pathLst>
                <a:path w="3863" h="6163" extrusionOk="0">
                  <a:moveTo>
                    <a:pt x="3739" y="1"/>
                  </a:moveTo>
                  <a:cubicBezTo>
                    <a:pt x="3710" y="1"/>
                    <a:pt x="3682" y="15"/>
                    <a:pt x="3665" y="49"/>
                  </a:cubicBezTo>
                  <a:cubicBezTo>
                    <a:pt x="3469" y="451"/>
                    <a:pt x="3282" y="861"/>
                    <a:pt x="3077" y="1254"/>
                  </a:cubicBezTo>
                  <a:cubicBezTo>
                    <a:pt x="2970" y="1459"/>
                    <a:pt x="2862" y="1655"/>
                    <a:pt x="2746" y="1851"/>
                  </a:cubicBezTo>
                  <a:cubicBezTo>
                    <a:pt x="2622" y="2039"/>
                    <a:pt x="2497" y="2226"/>
                    <a:pt x="2381" y="2422"/>
                  </a:cubicBezTo>
                  <a:cubicBezTo>
                    <a:pt x="2122" y="2815"/>
                    <a:pt x="1872" y="3207"/>
                    <a:pt x="1622" y="3600"/>
                  </a:cubicBezTo>
                  <a:cubicBezTo>
                    <a:pt x="1373" y="3983"/>
                    <a:pt x="1114" y="4358"/>
                    <a:pt x="855" y="4742"/>
                  </a:cubicBezTo>
                  <a:cubicBezTo>
                    <a:pt x="570" y="5161"/>
                    <a:pt x="284" y="5580"/>
                    <a:pt x="43" y="6026"/>
                  </a:cubicBezTo>
                  <a:cubicBezTo>
                    <a:pt x="0" y="6094"/>
                    <a:pt x="64" y="6162"/>
                    <a:pt x="125" y="6162"/>
                  </a:cubicBezTo>
                  <a:cubicBezTo>
                    <a:pt x="152" y="6162"/>
                    <a:pt x="179" y="6149"/>
                    <a:pt x="195" y="6116"/>
                  </a:cubicBezTo>
                  <a:cubicBezTo>
                    <a:pt x="632" y="5322"/>
                    <a:pt x="1176" y="4599"/>
                    <a:pt x="1676" y="3850"/>
                  </a:cubicBezTo>
                  <a:cubicBezTo>
                    <a:pt x="1935" y="3457"/>
                    <a:pt x="2184" y="3056"/>
                    <a:pt x="2434" y="2663"/>
                  </a:cubicBezTo>
                  <a:cubicBezTo>
                    <a:pt x="2684" y="2280"/>
                    <a:pt x="2934" y="1905"/>
                    <a:pt x="3148" y="1503"/>
                  </a:cubicBezTo>
                  <a:cubicBezTo>
                    <a:pt x="3389" y="1057"/>
                    <a:pt x="3603" y="593"/>
                    <a:pt x="3826" y="138"/>
                  </a:cubicBezTo>
                  <a:cubicBezTo>
                    <a:pt x="3862" y="66"/>
                    <a:pt x="3800" y="1"/>
                    <a:pt x="3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4328125" y="845450"/>
              <a:ext cx="58375" cy="151175"/>
            </a:xfrm>
            <a:custGeom>
              <a:avLst/>
              <a:gdLst/>
              <a:ahLst/>
              <a:cxnLst/>
              <a:rect l="l" t="t" r="r" b="b"/>
              <a:pathLst>
                <a:path w="2335" h="6047" extrusionOk="0">
                  <a:moveTo>
                    <a:pt x="2213" y="1"/>
                  </a:moveTo>
                  <a:cubicBezTo>
                    <a:pt x="2185" y="1"/>
                    <a:pt x="2157" y="15"/>
                    <a:pt x="2140" y="49"/>
                  </a:cubicBezTo>
                  <a:cubicBezTo>
                    <a:pt x="1944" y="379"/>
                    <a:pt x="1810" y="745"/>
                    <a:pt x="1676" y="1102"/>
                  </a:cubicBezTo>
                  <a:cubicBezTo>
                    <a:pt x="1614" y="1289"/>
                    <a:pt x="1551" y="1467"/>
                    <a:pt x="1489" y="1655"/>
                  </a:cubicBezTo>
                  <a:cubicBezTo>
                    <a:pt x="1417" y="1833"/>
                    <a:pt x="1337" y="2021"/>
                    <a:pt x="1266" y="2199"/>
                  </a:cubicBezTo>
                  <a:cubicBezTo>
                    <a:pt x="945" y="2966"/>
                    <a:pt x="686" y="3760"/>
                    <a:pt x="427" y="4554"/>
                  </a:cubicBezTo>
                  <a:cubicBezTo>
                    <a:pt x="284" y="5009"/>
                    <a:pt x="133" y="5464"/>
                    <a:pt x="17" y="5928"/>
                  </a:cubicBezTo>
                  <a:cubicBezTo>
                    <a:pt x="0" y="5999"/>
                    <a:pt x="57" y="6046"/>
                    <a:pt x="110" y="6046"/>
                  </a:cubicBezTo>
                  <a:cubicBezTo>
                    <a:pt x="144" y="6046"/>
                    <a:pt x="176" y="6027"/>
                    <a:pt x="186" y="5981"/>
                  </a:cubicBezTo>
                  <a:cubicBezTo>
                    <a:pt x="293" y="5571"/>
                    <a:pt x="418" y="5170"/>
                    <a:pt x="552" y="4768"/>
                  </a:cubicBezTo>
                  <a:cubicBezTo>
                    <a:pt x="677" y="4367"/>
                    <a:pt x="811" y="3965"/>
                    <a:pt x="945" y="3573"/>
                  </a:cubicBezTo>
                  <a:cubicBezTo>
                    <a:pt x="1078" y="3180"/>
                    <a:pt x="1221" y="2788"/>
                    <a:pt x="1373" y="2404"/>
                  </a:cubicBezTo>
                  <a:cubicBezTo>
                    <a:pt x="1444" y="2217"/>
                    <a:pt x="1524" y="2038"/>
                    <a:pt x="1605" y="1851"/>
                  </a:cubicBezTo>
                  <a:cubicBezTo>
                    <a:pt x="1667" y="1673"/>
                    <a:pt x="1738" y="1494"/>
                    <a:pt x="1801" y="1307"/>
                  </a:cubicBezTo>
                  <a:cubicBezTo>
                    <a:pt x="1944" y="905"/>
                    <a:pt x="2077" y="504"/>
                    <a:pt x="2292" y="138"/>
                  </a:cubicBezTo>
                  <a:cubicBezTo>
                    <a:pt x="2334" y="65"/>
                    <a:pt x="2273" y="1"/>
                    <a:pt x="2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4324750" y="843925"/>
              <a:ext cx="29400" cy="152400"/>
            </a:xfrm>
            <a:custGeom>
              <a:avLst/>
              <a:gdLst/>
              <a:ahLst/>
              <a:cxnLst/>
              <a:rect l="l" t="t" r="r" b="b"/>
              <a:pathLst>
                <a:path w="1176" h="6096" extrusionOk="0">
                  <a:moveTo>
                    <a:pt x="1062" y="0"/>
                  </a:moveTo>
                  <a:cubicBezTo>
                    <a:pt x="1026" y="0"/>
                    <a:pt x="992" y="19"/>
                    <a:pt x="981" y="65"/>
                  </a:cubicBezTo>
                  <a:cubicBezTo>
                    <a:pt x="892" y="440"/>
                    <a:pt x="785" y="806"/>
                    <a:pt x="687" y="1180"/>
                  </a:cubicBezTo>
                  <a:cubicBezTo>
                    <a:pt x="589" y="1546"/>
                    <a:pt x="509" y="1921"/>
                    <a:pt x="455" y="2305"/>
                  </a:cubicBezTo>
                  <a:cubicBezTo>
                    <a:pt x="393" y="2697"/>
                    <a:pt x="348" y="3090"/>
                    <a:pt x="303" y="3491"/>
                  </a:cubicBezTo>
                  <a:cubicBezTo>
                    <a:pt x="259" y="3884"/>
                    <a:pt x="205" y="4276"/>
                    <a:pt x="161" y="4669"/>
                  </a:cubicBezTo>
                  <a:cubicBezTo>
                    <a:pt x="116" y="5115"/>
                    <a:pt x="63" y="5561"/>
                    <a:pt x="9" y="5998"/>
                  </a:cubicBezTo>
                  <a:cubicBezTo>
                    <a:pt x="0" y="6051"/>
                    <a:pt x="54" y="6096"/>
                    <a:pt x="98" y="6096"/>
                  </a:cubicBezTo>
                  <a:cubicBezTo>
                    <a:pt x="152" y="6096"/>
                    <a:pt x="187" y="6051"/>
                    <a:pt x="187" y="5998"/>
                  </a:cubicBezTo>
                  <a:cubicBezTo>
                    <a:pt x="241" y="5614"/>
                    <a:pt x="286" y="5222"/>
                    <a:pt x="330" y="4829"/>
                  </a:cubicBezTo>
                  <a:cubicBezTo>
                    <a:pt x="375" y="4437"/>
                    <a:pt x="419" y="4044"/>
                    <a:pt x="464" y="3652"/>
                  </a:cubicBezTo>
                  <a:cubicBezTo>
                    <a:pt x="562" y="2884"/>
                    <a:pt x="633" y="2108"/>
                    <a:pt x="830" y="1350"/>
                  </a:cubicBezTo>
                  <a:cubicBezTo>
                    <a:pt x="937" y="940"/>
                    <a:pt x="1062" y="529"/>
                    <a:pt x="1160" y="110"/>
                  </a:cubicBezTo>
                  <a:cubicBezTo>
                    <a:pt x="1176" y="45"/>
                    <a:pt x="1117" y="0"/>
                    <a:pt x="10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4314250" y="846725"/>
              <a:ext cx="13425" cy="149600"/>
            </a:xfrm>
            <a:custGeom>
              <a:avLst/>
              <a:gdLst/>
              <a:ahLst/>
              <a:cxnLst/>
              <a:rect l="l" t="t" r="r" b="b"/>
              <a:pathLst>
                <a:path w="537" h="5984" extrusionOk="0">
                  <a:moveTo>
                    <a:pt x="126" y="0"/>
                  </a:moveTo>
                  <a:cubicBezTo>
                    <a:pt x="81" y="0"/>
                    <a:pt x="36" y="29"/>
                    <a:pt x="36" y="87"/>
                  </a:cubicBezTo>
                  <a:cubicBezTo>
                    <a:pt x="10" y="845"/>
                    <a:pt x="1" y="1604"/>
                    <a:pt x="63" y="2362"/>
                  </a:cubicBezTo>
                  <a:cubicBezTo>
                    <a:pt x="99" y="2746"/>
                    <a:pt x="144" y="3120"/>
                    <a:pt x="188" y="3495"/>
                  </a:cubicBezTo>
                  <a:cubicBezTo>
                    <a:pt x="233" y="3870"/>
                    <a:pt x="268" y="4253"/>
                    <a:pt x="277" y="4628"/>
                  </a:cubicBezTo>
                  <a:cubicBezTo>
                    <a:pt x="295" y="5056"/>
                    <a:pt x="295" y="5475"/>
                    <a:pt x="349" y="5895"/>
                  </a:cubicBezTo>
                  <a:cubicBezTo>
                    <a:pt x="349" y="5948"/>
                    <a:pt x="384" y="5984"/>
                    <a:pt x="438" y="5984"/>
                  </a:cubicBezTo>
                  <a:cubicBezTo>
                    <a:pt x="483" y="5984"/>
                    <a:pt x="536" y="5948"/>
                    <a:pt x="527" y="5895"/>
                  </a:cubicBezTo>
                  <a:cubicBezTo>
                    <a:pt x="483" y="5529"/>
                    <a:pt x="474" y="5154"/>
                    <a:pt x="465" y="4780"/>
                  </a:cubicBezTo>
                  <a:cubicBezTo>
                    <a:pt x="456" y="4396"/>
                    <a:pt x="429" y="4021"/>
                    <a:pt x="393" y="3638"/>
                  </a:cubicBezTo>
                  <a:cubicBezTo>
                    <a:pt x="349" y="3263"/>
                    <a:pt x="295" y="2888"/>
                    <a:pt x="259" y="2514"/>
                  </a:cubicBezTo>
                  <a:cubicBezTo>
                    <a:pt x="224" y="2130"/>
                    <a:pt x="206" y="1746"/>
                    <a:pt x="197" y="1363"/>
                  </a:cubicBezTo>
                  <a:cubicBezTo>
                    <a:pt x="197" y="935"/>
                    <a:pt x="206" y="515"/>
                    <a:pt x="215" y="87"/>
                  </a:cubicBezTo>
                  <a:cubicBezTo>
                    <a:pt x="215" y="29"/>
                    <a:pt x="170" y="0"/>
                    <a:pt x="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4287725" y="843550"/>
              <a:ext cx="40350" cy="153750"/>
            </a:xfrm>
            <a:custGeom>
              <a:avLst/>
              <a:gdLst/>
              <a:ahLst/>
              <a:cxnLst/>
              <a:rect l="l" t="t" r="r" b="b"/>
              <a:pathLst>
                <a:path w="1614" h="6150" extrusionOk="0">
                  <a:moveTo>
                    <a:pt x="89" y="0"/>
                  </a:moveTo>
                  <a:cubicBezTo>
                    <a:pt x="54" y="0"/>
                    <a:pt x="0" y="45"/>
                    <a:pt x="0" y="89"/>
                  </a:cubicBezTo>
                  <a:cubicBezTo>
                    <a:pt x="54" y="500"/>
                    <a:pt x="116" y="901"/>
                    <a:pt x="188" y="1303"/>
                  </a:cubicBezTo>
                  <a:cubicBezTo>
                    <a:pt x="250" y="1713"/>
                    <a:pt x="339" y="2105"/>
                    <a:pt x="419" y="2507"/>
                  </a:cubicBezTo>
                  <a:cubicBezTo>
                    <a:pt x="500" y="2899"/>
                    <a:pt x="571" y="3292"/>
                    <a:pt x="669" y="3684"/>
                  </a:cubicBezTo>
                  <a:cubicBezTo>
                    <a:pt x="758" y="4077"/>
                    <a:pt x="866" y="4452"/>
                    <a:pt x="990" y="4826"/>
                  </a:cubicBezTo>
                  <a:cubicBezTo>
                    <a:pt x="1133" y="5246"/>
                    <a:pt x="1294" y="5665"/>
                    <a:pt x="1419" y="6084"/>
                  </a:cubicBezTo>
                  <a:cubicBezTo>
                    <a:pt x="1433" y="6130"/>
                    <a:pt x="1468" y="6149"/>
                    <a:pt x="1503" y="6149"/>
                  </a:cubicBezTo>
                  <a:cubicBezTo>
                    <a:pt x="1558" y="6149"/>
                    <a:pt x="1613" y="6104"/>
                    <a:pt x="1597" y="6040"/>
                  </a:cubicBezTo>
                  <a:cubicBezTo>
                    <a:pt x="1481" y="5665"/>
                    <a:pt x="1347" y="5299"/>
                    <a:pt x="1222" y="4933"/>
                  </a:cubicBezTo>
                  <a:cubicBezTo>
                    <a:pt x="1089" y="4559"/>
                    <a:pt x="973" y="4184"/>
                    <a:pt x="874" y="3800"/>
                  </a:cubicBezTo>
                  <a:cubicBezTo>
                    <a:pt x="785" y="3408"/>
                    <a:pt x="705" y="3015"/>
                    <a:pt x="625" y="2614"/>
                  </a:cubicBezTo>
                  <a:cubicBezTo>
                    <a:pt x="544" y="2221"/>
                    <a:pt x="464" y="1829"/>
                    <a:pt x="393" y="1436"/>
                  </a:cubicBezTo>
                  <a:cubicBezTo>
                    <a:pt x="312" y="990"/>
                    <a:pt x="241" y="544"/>
                    <a:pt x="188" y="89"/>
                  </a:cubicBezTo>
                  <a:cubicBezTo>
                    <a:pt x="179" y="45"/>
                    <a:pt x="143" y="0"/>
                    <a:pt x="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268;p9"/>
          <p:cNvGrpSpPr/>
          <p:nvPr/>
        </p:nvGrpSpPr>
        <p:grpSpPr>
          <a:xfrm rot="-4499989">
            <a:off x="8402156" y="-1166999"/>
            <a:ext cx="909533" cy="2883075"/>
            <a:chOff x="4342575" y="1234175"/>
            <a:chExt cx="756450" cy="2397825"/>
          </a:xfrm>
        </p:grpSpPr>
        <p:sp>
          <p:nvSpPr>
            <p:cNvPr id="269" name="Google Shape;269;p9"/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276;p9"/>
          <p:cNvSpPr/>
          <p:nvPr/>
        </p:nvSpPr>
        <p:spPr>
          <a:xfrm>
            <a:off x="3298775" y="3538425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9"/>
          <p:cNvSpPr/>
          <p:nvPr/>
        </p:nvSpPr>
        <p:spPr>
          <a:xfrm>
            <a:off x="3574425" y="3987725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18"/>
          <p:cNvSpPr txBox="1">
            <a:spLocks noGrp="1"/>
          </p:cNvSpPr>
          <p:nvPr>
            <p:ph type="subTitle" idx="1"/>
          </p:nvPr>
        </p:nvSpPr>
        <p:spPr>
          <a:xfrm>
            <a:off x="1697625" y="2181799"/>
            <a:ext cx="274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18"/>
          <p:cNvSpPr txBox="1">
            <a:spLocks noGrp="1"/>
          </p:cNvSpPr>
          <p:nvPr>
            <p:ph type="subTitle" idx="2"/>
          </p:nvPr>
        </p:nvSpPr>
        <p:spPr>
          <a:xfrm>
            <a:off x="5435725" y="2181799"/>
            <a:ext cx="274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8"/>
          <p:cNvSpPr txBox="1">
            <a:spLocks noGrp="1"/>
          </p:cNvSpPr>
          <p:nvPr>
            <p:ph type="subTitle" idx="3"/>
          </p:nvPr>
        </p:nvSpPr>
        <p:spPr>
          <a:xfrm>
            <a:off x="5435725" y="3780644"/>
            <a:ext cx="274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18"/>
          <p:cNvSpPr txBox="1">
            <a:spLocks noGrp="1"/>
          </p:cNvSpPr>
          <p:nvPr>
            <p:ph type="subTitle" idx="4"/>
          </p:nvPr>
        </p:nvSpPr>
        <p:spPr>
          <a:xfrm>
            <a:off x="1697625" y="3780644"/>
            <a:ext cx="274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18"/>
          <p:cNvSpPr txBox="1">
            <a:spLocks noGrp="1"/>
          </p:cNvSpPr>
          <p:nvPr>
            <p:ph type="title" idx="5" hasCustomPrompt="1"/>
          </p:nvPr>
        </p:nvSpPr>
        <p:spPr>
          <a:xfrm>
            <a:off x="962935" y="1428721"/>
            <a:ext cx="734700" cy="447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2" name="Google Shape;412;p18"/>
          <p:cNvSpPr txBox="1">
            <a:spLocks noGrp="1"/>
          </p:cNvSpPr>
          <p:nvPr>
            <p:ph type="title" idx="6" hasCustomPrompt="1"/>
          </p:nvPr>
        </p:nvSpPr>
        <p:spPr>
          <a:xfrm>
            <a:off x="4704010" y="3040491"/>
            <a:ext cx="734700" cy="447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3" name="Google Shape;413;p18"/>
          <p:cNvSpPr txBox="1">
            <a:spLocks noGrp="1"/>
          </p:cNvSpPr>
          <p:nvPr>
            <p:ph type="title" idx="7" hasCustomPrompt="1"/>
          </p:nvPr>
        </p:nvSpPr>
        <p:spPr>
          <a:xfrm>
            <a:off x="4704010" y="1428721"/>
            <a:ext cx="734700" cy="447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4" name="Google Shape;414;p18"/>
          <p:cNvSpPr txBox="1">
            <a:spLocks noGrp="1"/>
          </p:cNvSpPr>
          <p:nvPr>
            <p:ph type="title" idx="8" hasCustomPrompt="1"/>
          </p:nvPr>
        </p:nvSpPr>
        <p:spPr>
          <a:xfrm>
            <a:off x="962935" y="3040508"/>
            <a:ext cx="734700" cy="447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5" name="Google Shape;415;p18"/>
          <p:cNvSpPr txBox="1">
            <a:spLocks noGrp="1"/>
          </p:cNvSpPr>
          <p:nvPr>
            <p:ph type="subTitle" idx="9"/>
          </p:nvPr>
        </p:nvSpPr>
        <p:spPr>
          <a:xfrm>
            <a:off x="1697625" y="1375638"/>
            <a:ext cx="27405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6" name="Google Shape;416;p18"/>
          <p:cNvSpPr txBox="1">
            <a:spLocks noGrp="1"/>
          </p:cNvSpPr>
          <p:nvPr>
            <p:ph type="subTitle" idx="13"/>
          </p:nvPr>
        </p:nvSpPr>
        <p:spPr>
          <a:xfrm>
            <a:off x="5435725" y="1375638"/>
            <a:ext cx="27405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7" name="Google Shape;417;p18"/>
          <p:cNvSpPr txBox="1">
            <a:spLocks noGrp="1"/>
          </p:cNvSpPr>
          <p:nvPr>
            <p:ph type="subTitle" idx="14"/>
          </p:nvPr>
        </p:nvSpPr>
        <p:spPr>
          <a:xfrm>
            <a:off x="1697625" y="2972075"/>
            <a:ext cx="27405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8" name="Google Shape;418;p18"/>
          <p:cNvSpPr txBox="1">
            <a:spLocks noGrp="1"/>
          </p:cNvSpPr>
          <p:nvPr>
            <p:ph type="subTitle" idx="15"/>
          </p:nvPr>
        </p:nvSpPr>
        <p:spPr>
          <a:xfrm>
            <a:off x="5435725" y="2972075"/>
            <a:ext cx="27405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419" name="Google Shape;419;p18"/>
          <p:cNvGrpSpPr/>
          <p:nvPr/>
        </p:nvGrpSpPr>
        <p:grpSpPr>
          <a:xfrm>
            <a:off x="-142875" y="3243925"/>
            <a:ext cx="479750" cy="601800"/>
            <a:chOff x="4895475" y="1582575"/>
            <a:chExt cx="479750" cy="601800"/>
          </a:xfrm>
        </p:grpSpPr>
        <p:sp>
          <p:nvSpPr>
            <p:cNvPr id="420" name="Google Shape;420;p18"/>
            <p:cNvSpPr/>
            <p:nvPr/>
          </p:nvSpPr>
          <p:spPr>
            <a:xfrm>
              <a:off x="5065850" y="2085575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8"/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4941400" y="1962800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8"/>
            <p:cNvSpPr/>
            <p:nvPr/>
          </p:nvSpPr>
          <p:spPr>
            <a:xfrm>
              <a:off x="5061175" y="1883750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8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8"/>
            <p:cNvSpPr/>
            <p:nvPr/>
          </p:nvSpPr>
          <p:spPr>
            <a:xfrm>
              <a:off x="4895475" y="1736000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8"/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8"/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5019700" y="1582575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-62775" y="3873250"/>
            <a:ext cx="1089725" cy="1942425"/>
            <a:chOff x="5526400" y="956750"/>
            <a:chExt cx="1089725" cy="1942425"/>
          </a:xfrm>
        </p:grpSpPr>
        <p:sp>
          <p:nvSpPr>
            <p:cNvPr id="430" name="Google Shape;430;p18"/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8"/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8"/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8"/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8075150" y="4499325"/>
            <a:ext cx="479750" cy="601800"/>
            <a:chOff x="4895475" y="1582575"/>
            <a:chExt cx="479750" cy="601800"/>
          </a:xfrm>
        </p:grpSpPr>
        <p:sp>
          <p:nvSpPr>
            <p:cNvPr id="436" name="Google Shape;436;p18"/>
            <p:cNvSpPr/>
            <p:nvPr/>
          </p:nvSpPr>
          <p:spPr>
            <a:xfrm>
              <a:off x="5065850" y="2085575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8"/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8"/>
            <p:cNvSpPr/>
            <p:nvPr/>
          </p:nvSpPr>
          <p:spPr>
            <a:xfrm>
              <a:off x="4941400" y="1962800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8"/>
            <p:cNvSpPr/>
            <p:nvPr/>
          </p:nvSpPr>
          <p:spPr>
            <a:xfrm>
              <a:off x="5061175" y="1883750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8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4895475" y="1736000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8"/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8"/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8"/>
            <p:cNvSpPr/>
            <p:nvPr/>
          </p:nvSpPr>
          <p:spPr>
            <a:xfrm>
              <a:off x="5019700" y="1582575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8243900" y="-44175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8"/>
          <p:cNvSpPr/>
          <p:nvPr/>
        </p:nvSpPr>
        <p:spPr>
          <a:xfrm>
            <a:off x="8519550" y="405125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7" name="Google Shape;447;p18"/>
          <p:cNvGrpSpPr/>
          <p:nvPr/>
        </p:nvGrpSpPr>
        <p:grpSpPr>
          <a:xfrm flipH="1">
            <a:off x="8222613" y="3868338"/>
            <a:ext cx="589600" cy="1578575"/>
            <a:chOff x="3924850" y="1721225"/>
            <a:chExt cx="589600" cy="1578575"/>
          </a:xfrm>
        </p:grpSpPr>
        <p:sp>
          <p:nvSpPr>
            <p:cNvPr id="448" name="Google Shape;448;p18"/>
            <p:cNvSpPr/>
            <p:nvPr/>
          </p:nvSpPr>
          <p:spPr>
            <a:xfrm>
              <a:off x="4036775" y="1841650"/>
              <a:ext cx="477675" cy="1458150"/>
            </a:xfrm>
            <a:custGeom>
              <a:avLst/>
              <a:gdLst/>
              <a:ahLst/>
              <a:cxnLst/>
              <a:rect l="l" t="t" r="r" b="b"/>
              <a:pathLst>
                <a:path w="19107" h="58326" extrusionOk="0">
                  <a:moveTo>
                    <a:pt x="187" y="0"/>
                  </a:moveTo>
                  <a:cubicBezTo>
                    <a:pt x="94" y="0"/>
                    <a:pt x="0" y="76"/>
                    <a:pt x="38" y="194"/>
                  </a:cubicBezTo>
                  <a:cubicBezTo>
                    <a:pt x="1215" y="4030"/>
                    <a:pt x="2402" y="7875"/>
                    <a:pt x="3588" y="11720"/>
                  </a:cubicBezTo>
                  <a:cubicBezTo>
                    <a:pt x="4766" y="15556"/>
                    <a:pt x="5952" y="19401"/>
                    <a:pt x="7139" y="23246"/>
                  </a:cubicBezTo>
                  <a:cubicBezTo>
                    <a:pt x="8316" y="27064"/>
                    <a:pt x="9485" y="30882"/>
                    <a:pt x="10663" y="34700"/>
                  </a:cubicBezTo>
                  <a:cubicBezTo>
                    <a:pt x="11822" y="38429"/>
                    <a:pt x="12982" y="42158"/>
                    <a:pt x="14222" y="45860"/>
                  </a:cubicBezTo>
                  <a:cubicBezTo>
                    <a:pt x="15462" y="49563"/>
                    <a:pt x="16774" y="53238"/>
                    <a:pt x="18219" y="56869"/>
                  </a:cubicBezTo>
                  <a:cubicBezTo>
                    <a:pt x="18397" y="57315"/>
                    <a:pt x="18576" y="57770"/>
                    <a:pt x="18763" y="58225"/>
                  </a:cubicBezTo>
                  <a:cubicBezTo>
                    <a:pt x="18791" y="58295"/>
                    <a:pt x="18855" y="58325"/>
                    <a:pt x="18917" y="58325"/>
                  </a:cubicBezTo>
                  <a:cubicBezTo>
                    <a:pt x="19013" y="58325"/>
                    <a:pt x="19106" y="58253"/>
                    <a:pt x="19057" y="58145"/>
                  </a:cubicBezTo>
                  <a:cubicBezTo>
                    <a:pt x="17585" y="54532"/>
                    <a:pt x="16247" y="50865"/>
                    <a:pt x="14989" y="47163"/>
                  </a:cubicBezTo>
                  <a:cubicBezTo>
                    <a:pt x="13731" y="43470"/>
                    <a:pt x="12554" y="39749"/>
                    <a:pt x="11394" y="36021"/>
                  </a:cubicBezTo>
                  <a:cubicBezTo>
                    <a:pt x="10217" y="32211"/>
                    <a:pt x="9048" y="28411"/>
                    <a:pt x="7879" y="24602"/>
                  </a:cubicBezTo>
                  <a:cubicBezTo>
                    <a:pt x="6693" y="20757"/>
                    <a:pt x="5515" y="16921"/>
                    <a:pt x="4329" y="13076"/>
                  </a:cubicBezTo>
                  <a:cubicBezTo>
                    <a:pt x="3142" y="9231"/>
                    <a:pt x="1965" y="5395"/>
                    <a:pt x="778" y="1550"/>
                  </a:cubicBezTo>
                  <a:lnTo>
                    <a:pt x="332" y="114"/>
                  </a:lnTo>
                  <a:cubicBezTo>
                    <a:pt x="311" y="35"/>
                    <a:pt x="249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8"/>
            <p:cNvSpPr/>
            <p:nvPr/>
          </p:nvSpPr>
          <p:spPr>
            <a:xfrm>
              <a:off x="3924850" y="1721225"/>
              <a:ext cx="152350" cy="162325"/>
            </a:xfrm>
            <a:custGeom>
              <a:avLst/>
              <a:gdLst/>
              <a:ahLst/>
              <a:cxnLst/>
              <a:rect l="l" t="t" r="r" b="b"/>
              <a:pathLst>
                <a:path w="6094" h="6493" extrusionOk="0">
                  <a:moveTo>
                    <a:pt x="4053" y="1"/>
                  </a:moveTo>
                  <a:cubicBezTo>
                    <a:pt x="3969" y="1"/>
                    <a:pt x="3883" y="22"/>
                    <a:pt x="3810" y="60"/>
                  </a:cubicBezTo>
                  <a:cubicBezTo>
                    <a:pt x="3623" y="158"/>
                    <a:pt x="3498" y="345"/>
                    <a:pt x="3373" y="515"/>
                  </a:cubicBezTo>
                  <a:cubicBezTo>
                    <a:pt x="3337" y="577"/>
                    <a:pt x="3293" y="640"/>
                    <a:pt x="3221" y="666"/>
                  </a:cubicBezTo>
                  <a:cubicBezTo>
                    <a:pt x="3199" y="674"/>
                    <a:pt x="3178" y="678"/>
                    <a:pt x="3157" y="678"/>
                  </a:cubicBezTo>
                  <a:cubicBezTo>
                    <a:pt x="2994" y="678"/>
                    <a:pt x="2870" y="452"/>
                    <a:pt x="2704" y="381"/>
                  </a:cubicBezTo>
                  <a:cubicBezTo>
                    <a:pt x="2660" y="360"/>
                    <a:pt x="2615" y="351"/>
                    <a:pt x="2571" y="351"/>
                  </a:cubicBezTo>
                  <a:cubicBezTo>
                    <a:pt x="2424" y="351"/>
                    <a:pt x="2278" y="450"/>
                    <a:pt x="2168" y="559"/>
                  </a:cubicBezTo>
                  <a:cubicBezTo>
                    <a:pt x="2035" y="711"/>
                    <a:pt x="1928" y="898"/>
                    <a:pt x="1758" y="1005"/>
                  </a:cubicBezTo>
                  <a:cubicBezTo>
                    <a:pt x="1636" y="1082"/>
                    <a:pt x="1502" y="1108"/>
                    <a:pt x="1362" y="1108"/>
                  </a:cubicBezTo>
                  <a:cubicBezTo>
                    <a:pt x="1072" y="1108"/>
                    <a:pt x="755" y="996"/>
                    <a:pt x="452" y="996"/>
                  </a:cubicBezTo>
                  <a:cubicBezTo>
                    <a:pt x="444" y="996"/>
                    <a:pt x="437" y="996"/>
                    <a:pt x="429" y="996"/>
                  </a:cubicBezTo>
                  <a:cubicBezTo>
                    <a:pt x="268" y="996"/>
                    <a:pt x="81" y="1050"/>
                    <a:pt x="27" y="1202"/>
                  </a:cubicBezTo>
                  <a:cubicBezTo>
                    <a:pt x="1" y="1291"/>
                    <a:pt x="18" y="1380"/>
                    <a:pt x="36" y="1469"/>
                  </a:cubicBezTo>
                  <a:cubicBezTo>
                    <a:pt x="126" y="1880"/>
                    <a:pt x="322" y="2272"/>
                    <a:pt x="607" y="2593"/>
                  </a:cubicBezTo>
                  <a:cubicBezTo>
                    <a:pt x="1963" y="4172"/>
                    <a:pt x="3382" y="5403"/>
                    <a:pt x="4836" y="6411"/>
                  </a:cubicBezTo>
                  <a:cubicBezTo>
                    <a:pt x="4909" y="6465"/>
                    <a:pt x="4997" y="6493"/>
                    <a:pt x="5089" y="6493"/>
                  </a:cubicBezTo>
                  <a:cubicBezTo>
                    <a:pt x="5120" y="6493"/>
                    <a:pt x="5152" y="6490"/>
                    <a:pt x="5184" y="6483"/>
                  </a:cubicBezTo>
                  <a:cubicBezTo>
                    <a:pt x="5246" y="6465"/>
                    <a:pt x="5309" y="6438"/>
                    <a:pt x="5362" y="6394"/>
                  </a:cubicBezTo>
                  <a:cubicBezTo>
                    <a:pt x="6004" y="5832"/>
                    <a:pt x="5978" y="4868"/>
                    <a:pt x="5996" y="4003"/>
                  </a:cubicBezTo>
                  <a:lnTo>
                    <a:pt x="6076" y="1103"/>
                  </a:lnTo>
                  <a:cubicBezTo>
                    <a:pt x="6085" y="898"/>
                    <a:pt x="6094" y="684"/>
                    <a:pt x="6013" y="497"/>
                  </a:cubicBezTo>
                  <a:cubicBezTo>
                    <a:pt x="5935" y="306"/>
                    <a:pt x="5764" y="149"/>
                    <a:pt x="5566" y="149"/>
                  </a:cubicBezTo>
                  <a:cubicBezTo>
                    <a:pt x="5560" y="149"/>
                    <a:pt x="5555" y="149"/>
                    <a:pt x="5550" y="149"/>
                  </a:cubicBezTo>
                  <a:cubicBezTo>
                    <a:pt x="5353" y="167"/>
                    <a:pt x="5202" y="318"/>
                    <a:pt x="5041" y="425"/>
                  </a:cubicBezTo>
                  <a:cubicBezTo>
                    <a:pt x="4948" y="493"/>
                    <a:pt x="4828" y="542"/>
                    <a:pt x="4719" y="542"/>
                  </a:cubicBezTo>
                  <a:cubicBezTo>
                    <a:pt x="4640" y="542"/>
                    <a:pt x="4567" y="516"/>
                    <a:pt x="4515" y="452"/>
                  </a:cubicBezTo>
                  <a:cubicBezTo>
                    <a:pt x="4443" y="372"/>
                    <a:pt x="4434" y="256"/>
                    <a:pt x="4381" y="167"/>
                  </a:cubicBezTo>
                  <a:cubicBezTo>
                    <a:pt x="4315" y="52"/>
                    <a:pt x="4186" y="1"/>
                    <a:pt x="4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8"/>
            <p:cNvSpPr/>
            <p:nvPr/>
          </p:nvSpPr>
          <p:spPr>
            <a:xfrm>
              <a:off x="3929525" y="1749825"/>
              <a:ext cx="124050" cy="133475"/>
            </a:xfrm>
            <a:custGeom>
              <a:avLst/>
              <a:gdLst/>
              <a:ahLst/>
              <a:cxnLst/>
              <a:rect l="l" t="t" r="r" b="b"/>
              <a:pathLst>
                <a:path w="4962" h="5339" extrusionOk="0">
                  <a:moveTo>
                    <a:pt x="108" y="0"/>
                  </a:moveTo>
                  <a:cubicBezTo>
                    <a:pt x="93" y="0"/>
                    <a:pt x="78" y="4"/>
                    <a:pt x="63" y="13"/>
                  </a:cubicBezTo>
                  <a:cubicBezTo>
                    <a:pt x="28" y="40"/>
                    <a:pt x="1" y="102"/>
                    <a:pt x="37" y="138"/>
                  </a:cubicBezTo>
                  <a:cubicBezTo>
                    <a:pt x="286" y="495"/>
                    <a:pt x="608" y="789"/>
                    <a:pt x="929" y="1083"/>
                  </a:cubicBezTo>
                  <a:cubicBezTo>
                    <a:pt x="1250" y="1387"/>
                    <a:pt x="1571" y="1681"/>
                    <a:pt x="1865" y="2011"/>
                  </a:cubicBezTo>
                  <a:cubicBezTo>
                    <a:pt x="2169" y="2359"/>
                    <a:pt x="2454" y="2734"/>
                    <a:pt x="2749" y="3091"/>
                  </a:cubicBezTo>
                  <a:cubicBezTo>
                    <a:pt x="3052" y="3456"/>
                    <a:pt x="3382" y="3795"/>
                    <a:pt x="3712" y="4126"/>
                  </a:cubicBezTo>
                  <a:cubicBezTo>
                    <a:pt x="4087" y="4509"/>
                    <a:pt x="4453" y="4893"/>
                    <a:pt x="4792" y="5312"/>
                  </a:cubicBezTo>
                  <a:cubicBezTo>
                    <a:pt x="4805" y="5330"/>
                    <a:pt x="4829" y="5339"/>
                    <a:pt x="4854" y="5339"/>
                  </a:cubicBezTo>
                  <a:cubicBezTo>
                    <a:pt x="4879" y="5339"/>
                    <a:pt x="4903" y="5330"/>
                    <a:pt x="4916" y="5312"/>
                  </a:cubicBezTo>
                  <a:cubicBezTo>
                    <a:pt x="4961" y="5276"/>
                    <a:pt x="4952" y="5223"/>
                    <a:pt x="4916" y="5187"/>
                  </a:cubicBezTo>
                  <a:cubicBezTo>
                    <a:pt x="4622" y="4812"/>
                    <a:pt x="4292" y="4465"/>
                    <a:pt x="3962" y="4126"/>
                  </a:cubicBezTo>
                  <a:cubicBezTo>
                    <a:pt x="3641" y="3795"/>
                    <a:pt x="3302" y="3465"/>
                    <a:pt x="2998" y="3109"/>
                  </a:cubicBezTo>
                  <a:cubicBezTo>
                    <a:pt x="2695" y="2752"/>
                    <a:pt x="2419" y="2386"/>
                    <a:pt x="2115" y="2029"/>
                  </a:cubicBezTo>
                  <a:cubicBezTo>
                    <a:pt x="1830" y="1690"/>
                    <a:pt x="1518" y="1387"/>
                    <a:pt x="1196" y="1092"/>
                  </a:cubicBezTo>
                  <a:cubicBezTo>
                    <a:pt x="840" y="762"/>
                    <a:pt x="474" y="441"/>
                    <a:pt x="188" y="49"/>
                  </a:cubicBezTo>
                  <a:cubicBezTo>
                    <a:pt x="170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8"/>
            <p:cNvSpPr/>
            <p:nvPr/>
          </p:nvSpPr>
          <p:spPr>
            <a:xfrm>
              <a:off x="3969225" y="1743075"/>
              <a:ext cx="86125" cy="137875"/>
            </a:xfrm>
            <a:custGeom>
              <a:avLst/>
              <a:gdLst/>
              <a:ahLst/>
              <a:cxnLst/>
              <a:rect l="l" t="t" r="r" b="b"/>
              <a:pathLst>
                <a:path w="3445" h="5515" extrusionOk="0">
                  <a:moveTo>
                    <a:pt x="110" y="1"/>
                  </a:moveTo>
                  <a:cubicBezTo>
                    <a:pt x="84" y="1"/>
                    <a:pt x="60" y="10"/>
                    <a:pt x="46" y="24"/>
                  </a:cubicBezTo>
                  <a:cubicBezTo>
                    <a:pt x="1" y="60"/>
                    <a:pt x="10" y="113"/>
                    <a:pt x="46" y="158"/>
                  </a:cubicBezTo>
                  <a:cubicBezTo>
                    <a:pt x="304" y="470"/>
                    <a:pt x="536" y="809"/>
                    <a:pt x="750" y="1148"/>
                  </a:cubicBezTo>
                  <a:cubicBezTo>
                    <a:pt x="866" y="1318"/>
                    <a:pt x="973" y="1496"/>
                    <a:pt x="1089" y="1666"/>
                  </a:cubicBezTo>
                  <a:cubicBezTo>
                    <a:pt x="1196" y="1844"/>
                    <a:pt x="1312" y="2014"/>
                    <a:pt x="1410" y="2192"/>
                  </a:cubicBezTo>
                  <a:cubicBezTo>
                    <a:pt x="1625" y="2549"/>
                    <a:pt x="1803" y="2924"/>
                    <a:pt x="1990" y="3298"/>
                  </a:cubicBezTo>
                  <a:cubicBezTo>
                    <a:pt x="2080" y="3477"/>
                    <a:pt x="2169" y="3664"/>
                    <a:pt x="2276" y="3842"/>
                  </a:cubicBezTo>
                  <a:cubicBezTo>
                    <a:pt x="2374" y="4012"/>
                    <a:pt x="2481" y="4172"/>
                    <a:pt x="2588" y="4342"/>
                  </a:cubicBezTo>
                  <a:cubicBezTo>
                    <a:pt x="2829" y="4708"/>
                    <a:pt x="3088" y="5065"/>
                    <a:pt x="3266" y="5466"/>
                  </a:cubicBezTo>
                  <a:cubicBezTo>
                    <a:pt x="3284" y="5496"/>
                    <a:pt x="3319" y="5514"/>
                    <a:pt x="3350" y="5514"/>
                  </a:cubicBezTo>
                  <a:cubicBezTo>
                    <a:pt x="3365" y="5514"/>
                    <a:pt x="3379" y="5510"/>
                    <a:pt x="3391" y="5502"/>
                  </a:cubicBezTo>
                  <a:cubicBezTo>
                    <a:pt x="3436" y="5475"/>
                    <a:pt x="3444" y="5421"/>
                    <a:pt x="3427" y="5377"/>
                  </a:cubicBezTo>
                  <a:cubicBezTo>
                    <a:pt x="3266" y="5020"/>
                    <a:pt x="3043" y="4690"/>
                    <a:pt x="2820" y="4360"/>
                  </a:cubicBezTo>
                  <a:cubicBezTo>
                    <a:pt x="2713" y="4199"/>
                    <a:pt x="2597" y="4030"/>
                    <a:pt x="2499" y="3860"/>
                  </a:cubicBezTo>
                  <a:cubicBezTo>
                    <a:pt x="2392" y="3691"/>
                    <a:pt x="2303" y="3512"/>
                    <a:pt x="2204" y="3334"/>
                  </a:cubicBezTo>
                  <a:cubicBezTo>
                    <a:pt x="2017" y="2959"/>
                    <a:pt x="1839" y="2585"/>
                    <a:pt x="1633" y="2219"/>
                  </a:cubicBezTo>
                  <a:cubicBezTo>
                    <a:pt x="1437" y="1862"/>
                    <a:pt x="1205" y="1514"/>
                    <a:pt x="982" y="1166"/>
                  </a:cubicBezTo>
                  <a:cubicBezTo>
                    <a:pt x="732" y="774"/>
                    <a:pt x="474" y="381"/>
                    <a:pt x="170" y="24"/>
                  </a:cubicBezTo>
                  <a:cubicBezTo>
                    <a:pt x="154" y="8"/>
                    <a:pt x="131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8"/>
            <p:cNvSpPr/>
            <p:nvPr/>
          </p:nvSpPr>
          <p:spPr>
            <a:xfrm>
              <a:off x="4000450" y="1735775"/>
              <a:ext cx="55300" cy="145475"/>
            </a:xfrm>
            <a:custGeom>
              <a:avLst/>
              <a:gdLst/>
              <a:ahLst/>
              <a:cxnLst/>
              <a:rect l="l" t="t" r="r" b="b"/>
              <a:pathLst>
                <a:path w="2212" h="5819" extrusionOk="0">
                  <a:moveTo>
                    <a:pt x="101" y="0"/>
                  </a:moveTo>
                  <a:cubicBezTo>
                    <a:pt x="85" y="0"/>
                    <a:pt x="69" y="4"/>
                    <a:pt x="54" y="13"/>
                  </a:cubicBezTo>
                  <a:cubicBezTo>
                    <a:pt x="10" y="40"/>
                    <a:pt x="1" y="93"/>
                    <a:pt x="28" y="138"/>
                  </a:cubicBezTo>
                  <a:cubicBezTo>
                    <a:pt x="170" y="486"/>
                    <a:pt x="331" y="825"/>
                    <a:pt x="483" y="1164"/>
                  </a:cubicBezTo>
                  <a:cubicBezTo>
                    <a:pt x="643" y="1512"/>
                    <a:pt x="777" y="1868"/>
                    <a:pt x="902" y="2225"/>
                  </a:cubicBezTo>
                  <a:cubicBezTo>
                    <a:pt x="1161" y="2975"/>
                    <a:pt x="1401" y="3724"/>
                    <a:pt x="1633" y="4473"/>
                  </a:cubicBezTo>
                  <a:cubicBezTo>
                    <a:pt x="1758" y="4902"/>
                    <a:pt x="1892" y="5330"/>
                    <a:pt x="2017" y="5758"/>
                  </a:cubicBezTo>
                  <a:cubicBezTo>
                    <a:pt x="2031" y="5800"/>
                    <a:pt x="2066" y="5819"/>
                    <a:pt x="2101" y="5819"/>
                  </a:cubicBezTo>
                  <a:cubicBezTo>
                    <a:pt x="2156" y="5819"/>
                    <a:pt x="2212" y="5775"/>
                    <a:pt x="2195" y="5705"/>
                  </a:cubicBezTo>
                  <a:cubicBezTo>
                    <a:pt x="1964" y="4946"/>
                    <a:pt x="1740" y="4179"/>
                    <a:pt x="1491" y="3421"/>
                  </a:cubicBezTo>
                  <a:cubicBezTo>
                    <a:pt x="1375" y="3046"/>
                    <a:pt x="1241" y="2671"/>
                    <a:pt x="1116" y="2297"/>
                  </a:cubicBezTo>
                  <a:cubicBezTo>
                    <a:pt x="991" y="1931"/>
                    <a:pt x="857" y="1565"/>
                    <a:pt x="706" y="1208"/>
                  </a:cubicBezTo>
                  <a:cubicBezTo>
                    <a:pt x="536" y="816"/>
                    <a:pt x="349" y="441"/>
                    <a:pt x="179" y="49"/>
                  </a:cubicBezTo>
                  <a:cubicBezTo>
                    <a:pt x="167" y="18"/>
                    <a:pt x="134" y="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8"/>
            <p:cNvSpPr/>
            <p:nvPr/>
          </p:nvSpPr>
          <p:spPr>
            <a:xfrm>
              <a:off x="4037700" y="1731800"/>
              <a:ext cx="18100" cy="149450"/>
            </a:xfrm>
            <a:custGeom>
              <a:avLst/>
              <a:gdLst/>
              <a:ahLst/>
              <a:cxnLst/>
              <a:rect l="l" t="t" r="r" b="b"/>
              <a:pathLst>
                <a:path w="724" h="5978" extrusionOk="0">
                  <a:moveTo>
                    <a:pt x="90" y="1"/>
                  </a:moveTo>
                  <a:cubicBezTo>
                    <a:pt x="84" y="1"/>
                    <a:pt x="78" y="1"/>
                    <a:pt x="72" y="2"/>
                  </a:cubicBezTo>
                  <a:cubicBezTo>
                    <a:pt x="27" y="11"/>
                    <a:pt x="1" y="65"/>
                    <a:pt x="10" y="109"/>
                  </a:cubicBezTo>
                  <a:cubicBezTo>
                    <a:pt x="81" y="475"/>
                    <a:pt x="81" y="841"/>
                    <a:pt x="90" y="1207"/>
                  </a:cubicBezTo>
                  <a:cubicBezTo>
                    <a:pt x="90" y="1385"/>
                    <a:pt x="90" y="1573"/>
                    <a:pt x="108" y="1751"/>
                  </a:cubicBezTo>
                  <a:cubicBezTo>
                    <a:pt x="117" y="1938"/>
                    <a:pt x="143" y="2126"/>
                    <a:pt x="161" y="2313"/>
                  </a:cubicBezTo>
                  <a:cubicBezTo>
                    <a:pt x="206" y="2705"/>
                    <a:pt x="250" y="3089"/>
                    <a:pt x="286" y="3473"/>
                  </a:cubicBezTo>
                  <a:cubicBezTo>
                    <a:pt x="313" y="3856"/>
                    <a:pt x="340" y="4231"/>
                    <a:pt x="393" y="4615"/>
                  </a:cubicBezTo>
                  <a:cubicBezTo>
                    <a:pt x="447" y="5034"/>
                    <a:pt x="509" y="5462"/>
                    <a:pt x="536" y="5890"/>
                  </a:cubicBezTo>
                  <a:cubicBezTo>
                    <a:pt x="540" y="5948"/>
                    <a:pt x="587" y="5977"/>
                    <a:pt x="633" y="5977"/>
                  </a:cubicBezTo>
                  <a:cubicBezTo>
                    <a:pt x="679" y="5977"/>
                    <a:pt x="723" y="5948"/>
                    <a:pt x="723" y="5890"/>
                  </a:cubicBezTo>
                  <a:cubicBezTo>
                    <a:pt x="697" y="5507"/>
                    <a:pt x="643" y="5132"/>
                    <a:pt x="589" y="4757"/>
                  </a:cubicBezTo>
                  <a:cubicBezTo>
                    <a:pt x="545" y="4374"/>
                    <a:pt x="509" y="3990"/>
                    <a:pt x="474" y="3598"/>
                  </a:cubicBezTo>
                  <a:cubicBezTo>
                    <a:pt x="447" y="3214"/>
                    <a:pt x="402" y="2830"/>
                    <a:pt x="358" y="2447"/>
                  </a:cubicBezTo>
                  <a:cubicBezTo>
                    <a:pt x="340" y="2259"/>
                    <a:pt x="313" y="2063"/>
                    <a:pt x="295" y="1876"/>
                  </a:cubicBezTo>
                  <a:cubicBezTo>
                    <a:pt x="277" y="1688"/>
                    <a:pt x="277" y="1501"/>
                    <a:pt x="268" y="1314"/>
                  </a:cubicBezTo>
                  <a:cubicBezTo>
                    <a:pt x="268" y="895"/>
                    <a:pt x="268" y="475"/>
                    <a:pt x="188" y="65"/>
                  </a:cubicBezTo>
                  <a:cubicBezTo>
                    <a:pt x="180" y="26"/>
                    <a:pt x="132" y="1"/>
                    <a:pt x="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8"/>
            <p:cNvSpPr/>
            <p:nvPr/>
          </p:nvSpPr>
          <p:spPr>
            <a:xfrm>
              <a:off x="4053975" y="1724775"/>
              <a:ext cx="11850" cy="157650"/>
            </a:xfrm>
            <a:custGeom>
              <a:avLst/>
              <a:gdLst/>
              <a:ahLst/>
              <a:cxnLst/>
              <a:rect l="l" t="t" r="r" b="b"/>
              <a:pathLst>
                <a:path w="474" h="6306" extrusionOk="0">
                  <a:moveTo>
                    <a:pt x="292" y="0"/>
                  </a:moveTo>
                  <a:cubicBezTo>
                    <a:pt x="246" y="0"/>
                    <a:pt x="202" y="29"/>
                    <a:pt x="206" y="87"/>
                  </a:cubicBezTo>
                  <a:cubicBezTo>
                    <a:pt x="224" y="480"/>
                    <a:pt x="251" y="881"/>
                    <a:pt x="269" y="1274"/>
                  </a:cubicBezTo>
                  <a:cubicBezTo>
                    <a:pt x="286" y="1675"/>
                    <a:pt x="286" y="2077"/>
                    <a:pt x="269" y="2478"/>
                  </a:cubicBezTo>
                  <a:cubicBezTo>
                    <a:pt x="251" y="2879"/>
                    <a:pt x="233" y="3272"/>
                    <a:pt x="206" y="3673"/>
                  </a:cubicBezTo>
                  <a:cubicBezTo>
                    <a:pt x="179" y="4075"/>
                    <a:pt x="144" y="4476"/>
                    <a:pt x="117" y="4878"/>
                  </a:cubicBezTo>
                  <a:cubicBezTo>
                    <a:pt x="81" y="5324"/>
                    <a:pt x="54" y="5770"/>
                    <a:pt x="10" y="6207"/>
                  </a:cubicBezTo>
                  <a:cubicBezTo>
                    <a:pt x="1" y="6260"/>
                    <a:pt x="54" y="6305"/>
                    <a:pt x="99" y="6305"/>
                  </a:cubicBezTo>
                  <a:cubicBezTo>
                    <a:pt x="153" y="6305"/>
                    <a:pt x="179" y="6260"/>
                    <a:pt x="188" y="6207"/>
                  </a:cubicBezTo>
                  <a:cubicBezTo>
                    <a:pt x="233" y="5814"/>
                    <a:pt x="260" y="5422"/>
                    <a:pt x="286" y="5020"/>
                  </a:cubicBezTo>
                  <a:cubicBezTo>
                    <a:pt x="313" y="4619"/>
                    <a:pt x="349" y="4218"/>
                    <a:pt x="376" y="3825"/>
                  </a:cubicBezTo>
                  <a:cubicBezTo>
                    <a:pt x="402" y="3424"/>
                    <a:pt x="429" y="3022"/>
                    <a:pt x="447" y="2621"/>
                  </a:cubicBezTo>
                  <a:cubicBezTo>
                    <a:pt x="456" y="2219"/>
                    <a:pt x="474" y="1827"/>
                    <a:pt x="456" y="1425"/>
                  </a:cubicBezTo>
                  <a:cubicBezTo>
                    <a:pt x="438" y="979"/>
                    <a:pt x="402" y="533"/>
                    <a:pt x="385" y="87"/>
                  </a:cubicBezTo>
                  <a:cubicBezTo>
                    <a:pt x="385" y="29"/>
                    <a:pt x="338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" name="Google Shape;455;p18"/>
          <p:cNvGrpSpPr/>
          <p:nvPr/>
        </p:nvGrpSpPr>
        <p:grpSpPr>
          <a:xfrm flipH="1">
            <a:off x="8222613" y="3405088"/>
            <a:ext cx="756450" cy="2397825"/>
            <a:chOff x="4342575" y="1234175"/>
            <a:chExt cx="756450" cy="2397825"/>
          </a:xfrm>
        </p:grpSpPr>
        <p:sp>
          <p:nvSpPr>
            <p:cNvPr id="456" name="Google Shape;456;p18"/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8"/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8"/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8"/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8"/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8"/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8"/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18"/>
          <p:cNvSpPr/>
          <p:nvPr/>
        </p:nvSpPr>
        <p:spPr>
          <a:xfrm rot="4500077">
            <a:off x="7679034" y="-296218"/>
            <a:ext cx="384052" cy="1055994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" name="Google Shape;464;p18"/>
          <p:cNvGrpSpPr/>
          <p:nvPr/>
        </p:nvGrpSpPr>
        <p:grpSpPr>
          <a:xfrm rot="5400000">
            <a:off x="865279" y="-530489"/>
            <a:ext cx="444137" cy="1674714"/>
            <a:chOff x="5125850" y="1232003"/>
            <a:chExt cx="249375" cy="940322"/>
          </a:xfrm>
        </p:grpSpPr>
        <p:sp>
          <p:nvSpPr>
            <p:cNvPr id="465" name="Google Shape;465;p18"/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8"/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8"/>
            <p:cNvSpPr/>
            <p:nvPr/>
          </p:nvSpPr>
          <p:spPr>
            <a:xfrm>
              <a:off x="5172127" y="1232003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8"/>
            <p:cNvSpPr/>
            <p:nvPr/>
          </p:nvSpPr>
          <p:spPr>
            <a:xfrm>
              <a:off x="5303756" y="1643836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8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8"/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8"/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8"/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5291366" y="1294408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Hammersmith One"/>
              <a:buNone/>
              <a:defRPr sz="3500" b="1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 b="1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 b="1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 b="1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 b="1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 b="1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 b="1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 b="1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lita One"/>
              <a:buNone/>
              <a:defRPr sz="3500" b="1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Medium"/>
              <a:buChar char="●"/>
              <a:defRPr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Medium"/>
              <a:buChar char="○"/>
              <a:defRPr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Medium"/>
              <a:buChar char="■"/>
              <a:defRPr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Medium"/>
              <a:buChar char="●"/>
              <a:defRPr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Medium"/>
              <a:buChar char="○"/>
              <a:defRPr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Medium"/>
              <a:buChar char="■"/>
              <a:defRPr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Medium"/>
              <a:buChar char="●"/>
              <a:defRPr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Medium"/>
              <a:buChar char="○"/>
              <a:defRPr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Work Sans Medium"/>
              <a:buChar char="■"/>
              <a:defRPr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81" r:id="rId2"/>
    <p:sldLayoutId id="2147483649" r:id="rId3"/>
    <p:sldLayoutId id="2147483651" r:id="rId4"/>
    <p:sldLayoutId id="2147483653" r:id="rId5"/>
    <p:sldLayoutId id="2147483654" r:id="rId6"/>
    <p:sldLayoutId id="2147483655" r:id="rId7"/>
    <p:sldLayoutId id="2147483658" r:id="rId8"/>
    <p:sldLayoutId id="2147483664" r:id="rId9"/>
    <p:sldLayoutId id="2147483670" r:id="rId10"/>
    <p:sldLayoutId id="2147483678" r:id="rId11"/>
    <p:sldLayoutId id="2147483679" r:id="rId12"/>
    <p:sldLayoutId id="214748368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6DB"/>
        </a:solidFill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38"/>
          <p:cNvSpPr txBox="1">
            <a:spLocks noGrp="1"/>
          </p:cNvSpPr>
          <p:nvPr>
            <p:ph type="ctrTitle"/>
          </p:nvPr>
        </p:nvSpPr>
        <p:spPr>
          <a:xfrm>
            <a:off x="593906" y="1982328"/>
            <a:ext cx="4468500" cy="205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br>
              <a:rPr lang="en-US" dirty="0"/>
            </a:br>
            <a:r>
              <a:rPr lang="en-US" dirty="0"/>
              <a:t>Project:</a:t>
            </a:r>
            <a:br>
              <a:rPr lang="en-US" dirty="0"/>
            </a:br>
            <a:r>
              <a:rPr lang="en-US" b="0" dirty="0"/>
              <a:t>Pasture and Forest</a:t>
            </a:r>
          </a:p>
        </p:txBody>
      </p:sp>
      <p:sp>
        <p:nvSpPr>
          <p:cNvPr id="955" name="Google Shape;955;p38"/>
          <p:cNvSpPr txBox="1">
            <a:spLocks noGrp="1"/>
          </p:cNvSpPr>
          <p:nvPr>
            <p:ph type="subTitle" idx="1"/>
          </p:nvPr>
        </p:nvSpPr>
        <p:spPr>
          <a:xfrm>
            <a:off x="593906" y="4033728"/>
            <a:ext cx="4468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NGUYEN DANG MINH – M23.ICT.008</a:t>
            </a:r>
            <a:endParaRPr dirty="0"/>
          </a:p>
        </p:txBody>
      </p:sp>
      <p:grpSp>
        <p:nvGrpSpPr>
          <p:cNvPr id="957" name="Google Shape;957;p38"/>
          <p:cNvGrpSpPr/>
          <p:nvPr/>
        </p:nvGrpSpPr>
        <p:grpSpPr>
          <a:xfrm>
            <a:off x="4902323" y="-102366"/>
            <a:ext cx="802958" cy="1007233"/>
            <a:chOff x="4895475" y="1582575"/>
            <a:chExt cx="479750" cy="601800"/>
          </a:xfrm>
        </p:grpSpPr>
        <p:sp>
          <p:nvSpPr>
            <p:cNvPr id="958" name="Google Shape;958;p38"/>
            <p:cNvSpPr/>
            <p:nvPr/>
          </p:nvSpPr>
          <p:spPr>
            <a:xfrm>
              <a:off x="5065850" y="2085575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8"/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8"/>
            <p:cNvSpPr/>
            <p:nvPr/>
          </p:nvSpPr>
          <p:spPr>
            <a:xfrm>
              <a:off x="4941400" y="1962800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8"/>
            <p:cNvSpPr/>
            <p:nvPr/>
          </p:nvSpPr>
          <p:spPr>
            <a:xfrm>
              <a:off x="5061175" y="1883750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8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8"/>
            <p:cNvSpPr/>
            <p:nvPr/>
          </p:nvSpPr>
          <p:spPr>
            <a:xfrm>
              <a:off x="4895475" y="1736000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8"/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8"/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8"/>
            <p:cNvSpPr/>
            <p:nvPr/>
          </p:nvSpPr>
          <p:spPr>
            <a:xfrm>
              <a:off x="5019700" y="1582575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1" name="Google Shape;1031;p41"/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t="7235" b="7243"/>
          <a:stretch/>
        </p:blipFill>
        <p:spPr>
          <a:xfrm>
            <a:off x="5333976" y="0"/>
            <a:ext cx="3810024" cy="488160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4" name="AutoShape 2" descr="[Vector Logo] Trường Đại Học Khoa Học Và Công Nghệ Hà Nội – USTH - Download  Định Dạng EPS, SVG Cho AI, Corel » Hải Triều">
            <a:extLst>
              <a:ext uri="{FF2B5EF4-FFF2-40B4-BE49-F238E27FC236}">
                <a16:creationId xmlns:a16="http://schemas.microsoft.com/office/drawing/2014/main" id="{2A6E89FD-9EA9-6744-D8C7-AC88DC702A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blue and black logo&#10;&#10;Description automatically generated">
            <a:extLst>
              <a:ext uri="{FF2B5EF4-FFF2-40B4-BE49-F238E27FC236}">
                <a16:creationId xmlns:a16="http://schemas.microsoft.com/office/drawing/2014/main" id="{8F6AD949-418A-4C6F-CD42-D019A9A61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0422" y="24404"/>
            <a:ext cx="1615467" cy="69465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49"/>
          <p:cNvSpPr/>
          <p:nvPr/>
        </p:nvSpPr>
        <p:spPr>
          <a:xfrm flipH="1">
            <a:off x="977875" y="3263588"/>
            <a:ext cx="1374823" cy="1545097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6" name="Google Shape;1316;p4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165" t="1164" r="20593" b="108"/>
          <a:stretch/>
        </p:blipFill>
        <p:spPr>
          <a:xfrm flipH="1">
            <a:off x="713249" y="0"/>
            <a:ext cx="3655476" cy="4603986"/>
          </a:xfrm>
          <a:prstGeom prst="flowChartDocument">
            <a:avLst/>
          </a:prstGeom>
        </p:spPr>
      </p:pic>
      <p:sp>
        <p:nvSpPr>
          <p:cNvPr id="1317" name="Google Shape;1317;p49"/>
          <p:cNvSpPr txBox="1">
            <a:spLocks noGrp="1"/>
          </p:cNvSpPr>
          <p:nvPr>
            <p:ph type="title"/>
          </p:nvPr>
        </p:nvSpPr>
        <p:spPr>
          <a:xfrm>
            <a:off x="4602168" y="1359716"/>
            <a:ext cx="4370547" cy="22098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would be the future of such a socio-ecosystem:</a:t>
            </a:r>
            <a:b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400" b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If all shepherds were to enter the forest without any regulation ?</a:t>
            </a:r>
          </a:p>
        </p:txBody>
      </p:sp>
      <p:sp>
        <p:nvSpPr>
          <p:cNvPr id="1318" name="Google Shape;1318;p49"/>
          <p:cNvSpPr/>
          <p:nvPr/>
        </p:nvSpPr>
        <p:spPr>
          <a:xfrm>
            <a:off x="408552" y="3405850"/>
            <a:ext cx="808287" cy="971324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9" name="Google Shape;1319;p49"/>
          <p:cNvGrpSpPr/>
          <p:nvPr/>
        </p:nvGrpSpPr>
        <p:grpSpPr>
          <a:xfrm rot="-4500089">
            <a:off x="8222215" y="3284391"/>
            <a:ext cx="830198" cy="2222743"/>
            <a:chOff x="3924850" y="1721225"/>
            <a:chExt cx="589600" cy="1578575"/>
          </a:xfrm>
        </p:grpSpPr>
        <p:sp>
          <p:nvSpPr>
            <p:cNvPr id="1320" name="Google Shape;1320;p49"/>
            <p:cNvSpPr/>
            <p:nvPr/>
          </p:nvSpPr>
          <p:spPr>
            <a:xfrm>
              <a:off x="4036775" y="1841650"/>
              <a:ext cx="477675" cy="1458150"/>
            </a:xfrm>
            <a:custGeom>
              <a:avLst/>
              <a:gdLst/>
              <a:ahLst/>
              <a:cxnLst/>
              <a:rect l="l" t="t" r="r" b="b"/>
              <a:pathLst>
                <a:path w="19107" h="58326" extrusionOk="0">
                  <a:moveTo>
                    <a:pt x="187" y="0"/>
                  </a:moveTo>
                  <a:cubicBezTo>
                    <a:pt x="94" y="0"/>
                    <a:pt x="0" y="76"/>
                    <a:pt x="38" y="194"/>
                  </a:cubicBezTo>
                  <a:cubicBezTo>
                    <a:pt x="1215" y="4030"/>
                    <a:pt x="2402" y="7875"/>
                    <a:pt x="3588" y="11720"/>
                  </a:cubicBezTo>
                  <a:cubicBezTo>
                    <a:pt x="4766" y="15556"/>
                    <a:pt x="5952" y="19401"/>
                    <a:pt x="7139" y="23246"/>
                  </a:cubicBezTo>
                  <a:cubicBezTo>
                    <a:pt x="8316" y="27064"/>
                    <a:pt x="9485" y="30882"/>
                    <a:pt x="10663" y="34700"/>
                  </a:cubicBezTo>
                  <a:cubicBezTo>
                    <a:pt x="11822" y="38429"/>
                    <a:pt x="12982" y="42158"/>
                    <a:pt x="14222" y="45860"/>
                  </a:cubicBezTo>
                  <a:cubicBezTo>
                    <a:pt x="15462" y="49563"/>
                    <a:pt x="16774" y="53238"/>
                    <a:pt x="18219" y="56869"/>
                  </a:cubicBezTo>
                  <a:cubicBezTo>
                    <a:pt x="18397" y="57315"/>
                    <a:pt x="18576" y="57770"/>
                    <a:pt x="18763" y="58225"/>
                  </a:cubicBezTo>
                  <a:cubicBezTo>
                    <a:pt x="18791" y="58295"/>
                    <a:pt x="18855" y="58325"/>
                    <a:pt x="18917" y="58325"/>
                  </a:cubicBezTo>
                  <a:cubicBezTo>
                    <a:pt x="19013" y="58325"/>
                    <a:pt x="19106" y="58253"/>
                    <a:pt x="19057" y="58145"/>
                  </a:cubicBezTo>
                  <a:cubicBezTo>
                    <a:pt x="17585" y="54532"/>
                    <a:pt x="16247" y="50865"/>
                    <a:pt x="14989" y="47163"/>
                  </a:cubicBezTo>
                  <a:cubicBezTo>
                    <a:pt x="13731" y="43470"/>
                    <a:pt x="12554" y="39749"/>
                    <a:pt x="11394" y="36021"/>
                  </a:cubicBezTo>
                  <a:cubicBezTo>
                    <a:pt x="10217" y="32211"/>
                    <a:pt x="9048" y="28411"/>
                    <a:pt x="7879" y="24602"/>
                  </a:cubicBezTo>
                  <a:cubicBezTo>
                    <a:pt x="6693" y="20757"/>
                    <a:pt x="5515" y="16921"/>
                    <a:pt x="4329" y="13076"/>
                  </a:cubicBezTo>
                  <a:cubicBezTo>
                    <a:pt x="3142" y="9231"/>
                    <a:pt x="1965" y="5395"/>
                    <a:pt x="778" y="1550"/>
                  </a:cubicBezTo>
                  <a:lnTo>
                    <a:pt x="332" y="114"/>
                  </a:lnTo>
                  <a:cubicBezTo>
                    <a:pt x="311" y="35"/>
                    <a:pt x="249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9"/>
            <p:cNvSpPr/>
            <p:nvPr/>
          </p:nvSpPr>
          <p:spPr>
            <a:xfrm>
              <a:off x="3924850" y="1721225"/>
              <a:ext cx="152350" cy="162325"/>
            </a:xfrm>
            <a:custGeom>
              <a:avLst/>
              <a:gdLst/>
              <a:ahLst/>
              <a:cxnLst/>
              <a:rect l="l" t="t" r="r" b="b"/>
              <a:pathLst>
                <a:path w="6094" h="6493" extrusionOk="0">
                  <a:moveTo>
                    <a:pt x="4053" y="1"/>
                  </a:moveTo>
                  <a:cubicBezTo>
                    <a:pt x="3969" y="1"/>
                    <a:pt x="3883" y="22"/>
                    <a:pt x="3810" y="60"/>
                  </a:cubicBezTo>
                  <a:cubicBezTo>
                    <a:pt x="3623" y="158"/>
                    <a:pt x="3498" y="345"/>
                    <a:pt x="3373" y="515"/>
                  </a:cubicBezTo>
                  <a:cubicBezTo>
                    <a:pt x="3337" y="577"/>
                    <a:pt x="3293" y="640"/>
                    <a:pt x="3221" y="666"/>
                  </a:cubicBezTo>
                  <a:cubicBezTo>
                    <a:pt x="3199" y="674"/>
                    <a:pt x="3178" y="678"/>
                    <a:pt x="3157" y="678"/>
                  </a:cubicBezTo>
                  <a:cubicBezTo>
                    <a:pt x="2994" y="678"/>
                    <a:pt x="2870" y="452"/>
                    <a:pt x="2704" y="381"/>
                  </a:cubicBezTo>
                  <a:cubicBezTo>
                    <a:pt x="2660" y="360"/>
                    <a:pt x="2615" y="351"/>
                    <a:pt x="2571" y="351"/>
                  </a:cubicBezTo>
                  <a:cubicBezTo>
                    <a:pt x="2424" y="351"/>
                    <a:pt x="2278" y="450"/>
                    <a:pt x="2168" y="559"/>
                  </a:cubicBezTo>
                  <a:cubicBezTo>
                    <a:pt x="2035" y="711"/>
                    <a:pt x="1928" y="898"/>
                    <a:pt x="1758" y="1005"/>
                  </a:cubicBezTo>
                  <a:cubicBezTo>
                    <a:pt x="1636" y="1082"/>
                    <a:pt x="1502" y="1108"/>
                    <a:pt x="1362" y="1108"/>
                  </a:cubicBezTo>
                  <a:cubicBezTo>
                    <a:pt x="1072" y="1108"/>
                    <a:pt x="755" y="996"/>
                    <a:pt x="452" y="996"/>
                  </a:cubicBezTo>
                  <a:cubicBezTo>
                    <a:pt x="444" y="996"/>
                    <a:pt x="437" y="996"/>
                    <a:pt x="429" y="996"/>
                  </a:cubicBezTo>
                  <a:cubicBezTo>
                    <a:pt x="268" y="996"/>
                    <a:pt x="81" y="1050"/>
                    <a:pt x="27" y="1202"/>
                  </a:cubicBezTo>
                  <a:cubicBezTo>
                    <a:pt x="1" y="1291"/>
                    <a:pt x="18" y="1380"/>
                    <a:pt x="36" y="1469"/>
                  </a:cubicBezTo>
                  <a:cubicBezTo>
                    <a:pt x="126" y="1880"/>
                    <a:pt x="322" y="2272"/>
                    <a:pt x="607" y="2593"/>
                  </a:cubicBezTo>
                  <a:cubicBezTo>
                    <a:pt x="1963" y="4172"/>
                    <a:pt x="3382" y="5403"/>
                    <a:pt x="4836" y="6411"/>
                  </a:cubicBezTo>
                  <a:cubicBezTo>
                    <a:pt x="4909" y="6465"/>
                    <a:pt x="4997" y="6493"/>
                    <a:pt x="5089" y="6493"/>
                  </a:cubicBezTo>
                  <a:cubicBezTo>
                    <a:pt x="5120" y="6493"/>
                    <a:pt x="5152" y="6490"/>
                    <a:pt x="5184" y="6483"/>
                  </a:cubicBezTo>
                  <a:cubicBezTo>
                    <a:pt x="5246" y="6465"/>
                    <a:pt x="5309" y="6438"/>
                    <a:pt x="5362" y="6394"/>
                  </a:cubicBezTo>
                  <a:cubicBezTo>
                    <a:pt x="6004" y="5832"/>
                    <a:pt x="5978" y="4868"/>
                    <a:pt x="5996" y="4003"/>
                  </a:cubicBezTo>
                  <a:lnTo>
                    <a:pt x="6076" y="1103"/>
                  </a:lnTo>
                  <a:cubicBezTo>
                    <a:pt x="6085" y="898"/>
                    <a:pt x="6094" y="684"/>
                    <a:pt x="6013" y="497"/>
                  </a:cubicBezTo>
                  <a:cubicBezTo>
                    <a:pt x="5935" y="306"/>
                    <a:pt x="5764" y="149"/>
                    <a:pt x="5566" y="149"/>
                  </a:cubicBezTo>
                  <a:cubicBezTo>
                    <a:pt x="5560" y="149"/>
                    <a:pt x="5555" y="149"/>
                    <a:pt x="5550" y="149"/>
                  </a:cubicBezTo>
                  <a:cubicBezTo>
                    <a:pt x="5353" y="167"/>
                    <a:pt x="5202" y="318"/>
                    <a:pt x="5041" y="425"/>
                  </a:cubicBezTo>
                  <a:cubicBezTo>
                    <a:pt x="4948" y="493"/>
                    <a:pt x="4828" y="542"/>
                    <a:pt x="4719" y="542"/>
                  </a:cubicBezTo>
                  <a:cubicBezTo>
                    <a:pt x="4640" y="542"/>
                    <a:pt x="4567" y="516"/>
                    <a:pt x="4515" y="452"/>
                  </a:cubicBezTo>
                  <a:cubicBezTo>
                    <a:pt x="4443" y="372"/>
                    <a:pt x="4434" y="256"/>
                    <a:pt x="4381" y="167"/>
                  </a:cubicBezTo>
                  <a:cubicBezTo>
                    <a:pt x="4315" y="52"/>
                    <a:pt x="4186" y="1"/>
                    <a:pt x="4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9"/>
            <p:cNvSpPr/>
            <p:nvPr/>
          </p:nvSpPr>
          <p:spPr>
            <a:xfrm>
              <a:off x="3929525" y="1749825"/>
              <a:ext cx="124050" cy="133475"/>
            </a:xfrm>
            <a:custGeom>
              <a:avLst/>
              <a:gdLst/>
              <a:ahLst/>
              <a:cxnLst/>
              <a:rect l="l" t="t" r="r" b="b"/>
              <a:pathLst>
                <a:path w="4962" h="5339" extrusionOk="0">
                  <a:moveTo>
                    <a:pt x="108" y="0"/>
                  </a:moveTo>
                  <a:cubicBezTo>
                    <a:pt x="93" y="0"/>
                    <a:pt x="78" y="4"/>
                    <a:pt x="63" y="13"/>
                  </a:cubicBezTo>
                  <a:cubicBezTo>
                    <a:pt x="28" y="40"/>
                    <a:pt x="1" y="102"/>
                    <a:pt x="37" y="138"/>
                  </a:cubicBezTo>
                  <a:cubicBezTo>
                    <a:pt x="286" y="495"/>
                    <a:pt x="608" y="789"/>
                    <a:pt x="929" y="1083"/>
                  </a:cubicBezTo>
                  <a:cubicBezTo>
                    <a:pt x="1250" y="1387"/>
                    <a:pt x="1571" y="1681"/>
                    <a:pt x="1865" y="2011"/>
                  </a:cubicBezTo>
                  <a:cubicBezTo>
                    <a:pt x="2169" y="2359"/>
                    <a:pt x="2454" y="2734"/>
                    <a:pt x="2749" y="3091"/>
                  </a:cubicBezTo>
                  <a:cubicBezTo>
                    <a:pt x="3052" y="3456"/>
                    <a:pt x="3382" y="3795"/>
                    <a:pt x="3712" y="4126"/>
                  </a:cubicBezTo>
                  <a:cubicBezTo>
                    <a:pt x="4087" y="4509"/>
                    <a:pt x="4453" y="4893"/>
                    <a:pt x="4792" y="5312"/>
                  </a:cubicBezTo>
                  <a:cubicBezTo>
                    <a:pt x="4805" y="5330"/>
                    <a:pt x="4829" y="5339"/>
                    <a:pt x="4854" y="5339"/>
                  </a:cubicBezTo>
                  <a:cubicBezTo>
                    <a:pt x="4879" y="5339"/>
                    <a:pt x="4903" y="5330"/>
                    <a:pt x="4916" y="5312"/>
                  </a:cubicBezTo>
                  <a:cubicBezTo>
                    <a:pt x="4961" y="5276"/>
                    <a:pt x="4952" y="5223"/>
                    <a:pt x="4916" y="5187"/>
                  </a:cubicBezTo>
                  <a:cubicBezTo>
                    <a:pt x="4622" y="4812"/>
                    <a:pt x="4292" y="4465"/>
                    <a:pt x="3962" y="4126"/>
                  </a:cubicBezTo>
                  <a:cubicBezTo>
                    <a:pt x="3641" y="3795"/>
                    <a:pt x="3302" y="3465"/>
                    <a:pt x="2998" y="3109"/>
                  </a:cubicBezTo>
                  <a:cubicBezTo>
                    <a:pt x="2695" y="2752"/>
                    <a:pt x="2419" y="2386"/>
                    <a:pt x="2115" y="2029"/>
                  </a:cubicBezTo>
                  <a:cubicBezTo>
                    <a:pt x="1830" y="1690"/>
                    <a:pt x="1518" y="1387"/>
                    <a:pt x="1196" y="1092"/>
                  </a:cubicBezTo>
                  <a:cubicBezTo>
                    <a:pt x="840" y="762"/>
                    <a:pt x="474" y="441"/>
                    <a:pt x="188" y="49"/>
                  </a:cubicBezTo>
                  <a:cubicBezTo>
                    <a:pt x="170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9"/>
            <p:cNvSpPr/>
            <p:nvPr/>
          </p:nvSpPr>
          <p:spPr>
            <a:xfrm>
              <a:off x="3969225" y="1743075"/>
              <a:ext cx="86125" cy="137875"/>
            </a:xfrm>
            <a:custGeom>
              <a:avLst/>
              <a:gdLst/>
              <a:ahLst/>
              <a:cxnLst/>
              <a:rect l="l" t="t" r="r" b="b"/>
              <a:pathLst>
                <a:path w="3445" h="5515" extrusionOk="0">
                  <a:moveTo>
                    <a:pt x="110" y="1"/>
                  </a:moveTo>
                  <a:cubicBezTo>
                    <a:pt x="84" y="1"/>
                    <a:pt x="60" y="10"/>
                    <a:pt x="46" y="24"/>
                  </a:cubicBezTo>
                  <a:cubicBezTo>
                    <a:pt x="1" y="60"/>
                    <a:pt x="10" y="113"/>
                    <a:pt x="46" y="158"/>
                  </a:cubicBezTo>
                  <a:cubicBezTo>
                    <a:pt x="304" y="470"/>
                    <a:pt x="536" y="809"/>
                    <a:pt x="750" y="1148"/>
                  </a:cubicBezTo>
                  <a:cubicBezTo>
                    <a:pt x="866" y="1318"/>
                    <a:pt x="973" y="1496"/>
                    <a:pt x="1089" y="1666"/>
                  </a:cubicBezTo>
                  <a:cubicBezTo>
                    <a:pt x="1196" y="1844"/>
                    <a:pt x="1312" y="2014"/>
                    <a:pt x="1410" y="2192"/>
                  </a:cubicBezTo>
                  <a:cubicBezTo>
                    <a:pt x="1625" y="2549"/>
                    <a:pt x="1803" y="2924"/>
                    <a:pt x="1990" y="3298"/>
                  </a:cubicBezTo>
                  <a:cubicBezTo>
                    <a:pt x="2080" y="3477"/>
                    <a:pt x="2169" y="3664"/>
                    <a:pt x="2276" y="3842"/>
                  </a:cubicBezTo>
                  <a:cubicBezTo>
                    <a:pt x="2374" y="4012"/>
                    <a:pt x="2481" y="4172"/>
                    <a:pt x="2588" y="4342"/>
                  </a:cubicBezTo>
                  <a:cubicBezTo>
                    <a:pt x="2829" y="4708"/>
                    <a:pt x="3088" y="5065"/>
                    <a:pt x="3266" y="5466"/>
                  </a:cubicBezTo>
                  <a:cubicBezTo>
                    <a:pt x="3284" y="5496"/>
                    <a:pt x="3319" y="5514"/>
                    <a:pt x="3350" y="5514"/>
                  </a:cubicBezTo>
                  <a:cubicBezTo>
                    <a:pt x="3365" y="5514"/>
                    <a:pt x="3379" y="5510"/>
                    <a:pt x="3391" y="5502"/>
                  </a:cubicBezTo>
                  <a:cubicBezTo>
                    <a:pt x="3436" y="5475"/>
                    <a:pt x="3444" y="5421"/>
                    <a:pt x="3427" y="5377"/>
                  </a:cubicBezTo>
                  <a:cubicBezTo>
                    <a:pt x="3266" y="5020"/>
                    <a:pt x="3043" y="4690"/>
                    <a:pt x="2820" y="4360"/>
                  </a:cubicBezTo>
                  <a:cubicBezTo>
                    <a:pt x="2713" y="4199"/>
                    <a:pt x="2597" y="4030"/>
                    <a:pt x="2499" y="3860"/>
                  </a:cubicBezTo>
                  <a:cubicBezTo>
                    <a:pt x="2392" y="3691"/>
                    <a:pt x="2303" y="3512"/>
                    <a:pt x="2204" y="3334"/>
                  </a:cubicBezTo>
                  <a:cubicBezTo>
                    <a:pt x="2017" y="2959"/>
                    <a:pt x="1839" y="2585"/>
                    <a:pt x="1633" y="2219"/>
                  </a:cubicBezTo>
                  <a:cubicBezTo>
                    <a:pt x="1437" y="1862"/>
                    <a:pt x="1205" y="1514"/>
                    <a:pt x="982" y="1166"/>
                  </a:cubicBezTo>
                  <a:cubicBezTo>
                    <a:pt x="732" y="774"/>
                    <a:pt x="474" y="381"/>
                    <a:pt x="170" y="24"/>
                  </a:cubicBezTo>
                  <a:cubicBezTo>
                    <a:pt x="154" y="8"/>
                    <a:pt x="131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9"/>
            <p:cNvSpPr/>
            <p:nvPr/>
          </p:nvSpPr>
          <p:spPr>
            <a:xfrm>
              <a:off x="4000450" y="1735775"/>
              <a:ext cx="55300" cy="145475"/>
            </a:xfrm>
            <a:custGeom>
              <a:avLst/>
              <a:gdLst/>
              <a:ahLst/>
              <a:cxnLst/>
              <a:rect l="l" t="t" r="r" b="b"/>
              <a:pathLst>
                <a:path w="2212" h="5819" extrusionOk="0">
                  <a:moveTo>
                    <a:pt x="101" y="0"/>
                  </a:moveTo>
                  <a:cubicBezTo>
                    <a:pt x="85" y="0"/>
                    <a:pt x="69" y="4"/>
                    <a:pt x="54" y="13"/>
                  </a:cubicBezTo>
                  <a:cubicBezTo>
                    <a:pt x="10" y="40"/>
                    <a:pt x="1" y="93"/>
                    <a:pt x="28" y="138"/>
                  </a:cubicBezTo>
                  <a:cubicBezTo>
                    <a:pt x="170" y="486"/>
                    <a:pt x="331" y="825"/>
                    <a:pt x="483" y="1164"/>
                  </a:cubicBezTo>
                  <a:cubicBezTo>
                    <a:pt x="643" y="1512"/>
                    <a:pt x="777" y="1868"/>
                    <a:pt x="902" y="2225"/>
                  </a:cubicBezTo>
                  <a:cubicBezTo>
                    <a:pt x="1161" y="2975"/>
                    <a:pt x="1401" y="3724"/>
                    <a:pt x="1633" y="4473"/>
                  </a:cubicBezTo>
                  <a:cubicBezTo>
                    <a:pt x="1758" y="4902"/>
                    <a:pt x="1892" y="5330"/>
                    <a:pt x="2017" y="5758"/>
                  </a:cubicBezTo>
                  <a:cubicBezTo>
                    <a:pt x="2031" y="5800"/>
                    <a:pt x="2066" y="5819"/>
                    <a:pt x="2101" y="5819"/>
                  </a:cubicBezTo>
                  <a:cubicBezTo>
                    <a:pt x="2156" y="5819"/>
                    <a:pt x="2212" y="5775"/>
                    <a:pt x="2195" y="5705"/>
                  </a:cubicBezTo>
                  <a:cubicBezTo>
                    <a:pt x="1964" y="4946"/>
                    <a:pt x="1740" y="4179"/>
                    <a:pt x="1491" y="3421"/>
                  </a:cubicBezTo>
                  <a:cubicBezTo>
                    <a:pt x="1375" y="3046"/>
                    <a:pt x="1241" y="2671"/>
                    <a:pt x="1116" y="2297"/>
                  </a:cubicBezTo>
                  <a:cubicBezTo>
                    <a:pt x="991" y="1931"/>
                    <a:pt x="857" y="1565"/>
                    <a:pt x="706" y="1208"/>
                  </a:cubicBezTo>
                  <a:cubicBezTo>
                    <a:pt x="536" y="816"/>
                    <a:pt x="349" y="441"/>
                    <a:pt x="179" y="49"/>
                  </a:cubicBezTo>
                  <a:cubicBezTo>
                    <a:pt x="167" y="18"/>
                    <a:pt x="134" y="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9"/>
            <p:cNvSpPr/>
            <p:nvPr/>
          </p:nvSpPr>
          <p:spPr>
            <a:xfrm>
              <a:off x="4037700" y="1731800"/>
              <a:ext cx="18100" cy="149450"/>
            </a:xfrm>
            <a:custGeom>
              <a:avLst/>
              <a:gdLst/>
              <a:ahLst/>
              <a:cxnLst/>
              <a:rect l="l" t="t" r="r" b="b"/>
              <a:pathLst>
                <a:path w="724" h="5978" extrusionOk="0">
                  <a:moveTo>
                    <a:pt x="90" y="1"/>
                  </a:moveTo>
                  <a:cubicBezTo>
                    <a:pt x="84" y="1"/>
                    <a:pt x="78" y="1"/>
                    <a:pt x="72" y="2"/>
                  </a:cubicBezTo>
                  <a:cubicBezTo>
                    <a:pt x="27" y="11"/>
                    <a:pt x="1" y="65"/>
                    <a:pt x="10" y="109"/>
                  </a:cubicBezTo>
                  <a:cubicBezTo>
                    <a:pt x="81" y="475"/>
                    <a:pt x="81" y="841"/>
                    <a:pt x="90" y="1207"/>
                  </a:cubicBezTo>
                  <a:cubicBezTo>
                    <a:pt x="90" y="1385"/>
                    <a:pt x="90" y="1573"/>
                    <a:pt x="108" y="1751"/>
                  </a:cubicBezTo>
                  <a:cubicBezTo>
                    <a:pt x="117" y="1938"/>
                    <a:pt x="143" y="2126"/>
                    <a:pt x="161" y="2313"/>
                  </a:cubicBezTo>
                  <a:cubicBezTo>
                    <a:pt x="206" y="2705"/>
                    <a:pt x="250" y="3089"/>
                    <a:pt x="286" y="3473"/>
                  </a:cubicBezTo>
                  <a:cubicBezTo>
                    <a:pt x="313" y="3856"/>
                    <a:pt x="340" y="4231"/>
                    <a:pt x="393" y="4615"/>
                  </a:cubicBezTo>
                  <a:cubicBezTo>
                    <a:pt x="447" y="5034"/>
                    <a:pt x="509" y="5462"/>
                    <a:pt x="536" y="5890"/>
                  </a:cubicBezTo>
                  <a:cubicBezTo>
                    <a:pt x="540" y="5948"/>
                    <a:pt x="587" y="5977"/>
                    <a:pt x="633" y="5977"/>
                  </a:cubicBezTo>
                  <a:cubicBezTo>
                    <a:pt x="679" y="5977"/>
                    <a:pt x="723" y="5948"/>
                    <a:pt x="723" y="5890"/>
                  </a:cubicBezTo>
                  <a:cubicBezTo>
                    <a:pt x="697" y="5507"/>
                    <a:pt x="643" y="5132"/>
                    <a:pt x="589" y="4757"/>
                  </a:cubicBezTo>
                  <a:cubicBezTo>
                    <a:pt x="545" y="4374"/>
                    <a:pt x="509" y="3990"/>
                    <a:pt x="474" y="3598"/>
                  </a:cubicBezTo>
                  <a:cubicBezTo>
                    <a:pt x="447" y="3214"/>
                    <a:pt x="402" y="2830"/>
                    <a:pt x="358" y="2447"/>
                  </a:cubicBezTo>
                  <a:cubicBezTo>
                    <a:pt x="340" y="2259"/>
                    <a:pt x="313" y="2063"/>
                    <a:pt x="295" y="1876"/>
                  </a:cubicBezTo>
                  <a:cubicBezTo>
                    <a:pt x="277" y="1688"/>
                    <a:pt x="277" y="1501"/>
                    <a:pt x="268" y="1314"/>
                  </a:cubicBezTo>
                  <a:cubicBezTo>
                    <a:pt x="268" y="895"/>
                    <a:pt x="268" y="475"/>
                    <a:pt x="188" y="65"/>
                  </a:cubicBezTo>
                  <a:cubicBezTo>
                    <a:pt x="180" y="26"/>
                    <a:pt x="132" y="1"/>
                    <a:pt x="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9"/>
            <p:cNvSpPr/>
            <p:nvPr/>
          </p:nvSpPr>
          <p:spPr>
            <a:xfrm>
              <a:off x="4053975" y="1724775"/>
              <a:ext cx="11850" cy="157650"/>
            </a:xfrm>
            <a:custGeom>
              <a:avLst/>
              <a:gdLst/>
              <a:ahLst/>
              <a:cxnLst/>
              <a:rect l="l" t="t" r="r" b="b"/>
              <a:pathLst>
                <a:path w="474" h="6306" extrusionOk="0">
                  <a:moveTo>
                    <a:pt x="292" y="0"/>
                  </a:moveTo>
                  <a:cubicBezTo>
                    <a:pt x="246" y="0"/>
                    <a:pt x="202" y="29"/>
                    <a:pt x="206" y="87"/>
                  </a:cubicBezTo>
                  <a:cubicBezTo>
                    <a:pt x="224" y="480"/>
                    <a:pt x="251" y="881"/>
                    <a:pt x="269" y="1274"/>
                  </a:cubicBezTo>
                  <a:cubicBezTo>
                    <a:pt x="286" y="1675"/>
                    <a:pt x="286" y="2077"/>
                    <a:pt x="269" y="2478"/>
                  </a:cubicBezTo>
                  <a:cubicBezTo>
                    <a:pt x="251" y="2879"/>
                    <a:pt x="233" y="3272"/>
                    <a:pt x="206" y="3673"/>
                  </a:cubicBezTo>
                  <a:cubicBezTo>
                    <a:pt x="179" y="4075"/>
                    <a:pt x="144" y="4476"/>
                    <a:pt x="117" y="4878"/>
                  </a:cubicBezTo>
                  <a:cubicBezTo>
                    <a:pt x="81" y="5324"/>
                    <a:pt x="54" y="5770"/>
                    <a:pt x="10" y="6207"/>
                  </a:cubicBezTo>
                  <a:cubicBezTo>
                    <a:pt x="1" y="6260"/>
                    <a:pt x="54" y="6305"/>
                    <a:pt x="99" y="6305"/>
                  </a:cubicBezTo>
                  <a:cubicBezTo>
                    <a:pt x="153" y="6305"/>
                    <a:pt x="179" y="6260"/>
                    <a:pt x="188" y="6207"/>
                  </a:cubicBezTo>
                  <a:cubicBezTo>
                    <a:pt x="233" y="5814"/>
                    <a:pt x="260" y="5422"/>
                    <a:pt x="286" y="5020"/>
                  </a:cubicBezTo>
                  <a:cubicBezTo>
                    <a:pt x="313" y="4619"/>
                    <a:pt x="349" y="4218"/>
                    <a:pt x="376" y="3825"/>
                  </a:cubicBezTo>
                  <a:cubicBezTo>
                    <a:pt x="402" y="3424"/>
                    <a:pt x="429" y="3022"/>
                    <a:pt x="447" y="2621"/>
                  </a:cubicBezTo>
                  <a:cubicBezTo>
                    <a:pt x="456" y="2219"/>
                    <a:pt x="474" y="1827"/>
                    <a:pt x="456" y="1425"/>
                  </a:cubicBezTo>
                  <a:cubicBezTo>
                    <a:pt x="438" y="979"/>
                    <a:pt x="402" y="533"/>
                    <a:pt x="385" y="87"/>
                  </a:cubicBezTo>
                  <a:cubicBezTo>
                    <a:pt x="385" y="29"/>
                    <a:pt x="338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" name="Google Shape;1327;p49"/>
          <p:cNvGrpSpPr/>
          <p:nvPr/>
        </p:nvGrpSpPr>
        <p:grpSpPr>
          <a:xfrm rot="-4500089">
            <a:off x="7811336" y="2091316"/>
            <a:ext cx="667495" cy="3479023"/>
            <a:chOff x="4279700" y="833625"/>
            <a:chExt cx="474050" cy="2470775"/>
          </a:xfrm>
        </p:grpSpPr>
        <p:sp>
          <p:nvSpPr>
            <p:cNvPr id="1328" name="Google Shape;1328;p49"/>
            <p:cNvSpPr/>
            <p:nvPr/>
          </p:nvSpPr>
          <p:spPr>
            <a:xfrm>
              <a:off x="4288600" y="952475"/>
              <a:ext cx="465150" cy="2351925"/>
            </a:xfrm>
            <a:custGeom>
              <a:avLst/>
              <a:gdLst/>
              <a:ahLst/>
              <a:cxnLst/>
              <a:rect l="l" t="t" r="r" b="b"/>
              <a:pathLst>
                <a:path w="18606" h="94077" extrusionOk="0">
                  <a:moveTo>
                    <a:pt x="1723" y="1"/>
                  </a:moveTo>
                  <a:cubicBezTo>
                    <a:pt x="1645" y="1"/>
                    <a:pt x="1562" y="50"/>
                    <a:pt x="1553" y="148"/>
                  </a:cubicBezTo>
                  <a:cubicBezTo>
                    <a:pt x="991" y="6482"/>
                    <a:pt x="429" y="12825"/>
                    <a:pt x="215" y="19177"/>
                  </a:cubicBezTo>
                  <a:cubicBezTo>
                    <a:pt x="1" y="25511"/>
                    <a:pt x="135" y="31871"/>
                    <a:pt x="964" y="38161"/>
                  </a:cubicBezTo>
                  <a:cubicBezTo>
                    <a:pt x="1767" y="44316"/>
                    <a:pt x="3266" y="50356"/>
                    <a:pt x="5006" y="56297"/>
                  </a:cubicBezTo>
                  <a:cubicBezTo>
                    <a:pt x="6763" y="62292"/>
                    <a:pt x="8717" y="68224"/>
                    <a:pt x="10769" y="74121"/>
                  </a:cubicBezTo>
                  <a:cubicBezTo>
                    <a:pt x="12838" y="80054"/>
                    <a:pt x="15042" y="85941"/>
                    <a:pt x="17370" y="91776"/>
                  </a:cubicBezTo>
                  <a:cubicBezTo>
                    <a:pt x="17665" y="92507"/>
                    <a:pt x="17959" y="93239"/>
                    <a:pt x="18262" y="93970"/>
                  </a:cubicBezTo>
                  <a:cubicBezTo>
                    <a:pt x="18291" y="94045"/>
                    <a:pt x="18356" y="94077"/>
                    <a:pt x="18419" y="94077"/>
                  </a:cubicBezTo>
                  <a:cubicBezTo>
                    <a:pt x="18514" y="94077"/>
                    <a:pt x="18605" y="94003"/>
                    <a:pt x="18557" y="93890"/>
                  </a:cubicBezTo>
                  <a:cubicBezTo>
                    <a:pt x="16201" y="88100"/>
                    <a:pt x="13980" y="82248"/>
                    <a:pt x="11884" y="76360"/>
                  </a:cubicBezTo>
                  <a:cubicBezTo>
                    <a:pt x="9796" y="70472"/>
                    <a:pt x="7825" y="64540"/>
                    <a:pt x="6005" y="58563"/>
                  </a:cubicBezTo>
                  <a:cubicBezTo>
                    <a:pt x="4203" y="52621"/>
                    <a:pt x="2588" y="46600"/>
                    <a:pt x="1607" y="40462"/>
                  </a:cubicBezTo>
                  <a:cubicBezTo>
                    <a:pt x="607" y="34191"/>
                    <a:pt x="340" y="27821"/>
                    <a:pt x="465" y="21478"/>
                  </a:cubicBezTo>
                  <a:cubicBezTo>
                    <a:pt x="590" y="15153"/>
                    <a:pt x="1098" y="8837"/>
                    <a:pt x="1651" y="2539"/>
                  </a:cubicBezTo>
                  <a:cubicBezTo>
                    <a:pt x="1723" y="1745"/>
                    <a:pt x="1794" y="951"/>
                    <a:pt x="1865" y="148"/>
                  </a:cubicBezTo>
                  <a:cubicBezTo>
                    <a:pt x="1874" y="50"/>
                    <a:pt x="1801" y="1"/>
                    <a:pt x="17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9"/>
            <p:cNvSpPr/>
            <p:nvPr/>
          </p:nvSpPr>
          <p:spPr>
            <a:xfrm>
              <a:off x="4279700" y="833625"/>
              <a:ext cx="152550" cy="164725"/>
            </a:xfrm>
            <a:custGeom>
              <a:avLst/>
              <a:gdLst/>
              <a:ahLst/>
              <a:cxnLst/>
              <a:rect l="l" t="t" r="r" b="b"/>
              <a:pathLst>
                <a:path w="6102" h="6589" extrusionOk="0">
                  <a:moveTo>
                    <a:pt x="1989" y="0"/>
                  </a:moveTo>
                  <a:cubicBezTo>
                    <a:pt x="1821" y="0"/>
                    <a:pt x="1651" y="77"/>
                    <a:pt x="1597" y="228"/>
                  </a:cubicBezTo>
                  <a:cubicBezTo>
                    <a:pt x="1552" y="326"/>
                    <a:pt x="1570" y="442"/>
                    <a:pt x="1517" y="531"/>
                  </a:cubicBezTo>
                  <a:cubicBezTo>
                    <a:pt x="1457" y="625"/>
                    <a:pt x="1354" y="661"/>
                    <a:pt x="1243" y="661"/>
                  </a:cubicBezTo>
                  <a:cubicBezTo>
                    <a:pt x="1154" y="661"/>
                    <a:pt x="1061" y="638"/>
                    <a:pt x="981" y="602"/>
                  </a:cubicBezTo>
                  <a:cubicBezTo>
                    <a:pt x="828" y="521"/>
                    <a:pt x="667" y="411"/>
                    <a:pt x="498" y="411"/>
                  </a:cubicBezTo>
                  <a:cubicBezTo>
                    <a:pt x="481" y="411"/>
                    <a:pt x="464" y="412"/>
                    <a:pt x="446" y="415"/>
                  </a:cubicBezTo>
                  <a:cubicBezTo>
                    <a:pt x="241" y="433"/>
                    <a:pt x="89" y="629"/>
                    <a:pt x="45" y="834"/>
                  </a:cubicBezTo>
                  <a:cubicBezTo>
                    <a:pt x="0" y="1030"/>
                    <a:pt x="36" y="1245"/>
                    <a:pt x="80" y="1441"/>
                  </a:cubicBezTo>
                  <a:cubicBezTo>
                    <a:pt x="268" y="2386"/>
                    <a:pt x="464" y="3332"/>
                    <a:pt x="651" y="4278"/>
                  </a:cubicBezTo>
                  <a:cubicBezTo>
                    <a:pt x="830" y="5134"/>
                    <a:pt x="963" y="6089"/>
                    <a:pt x="1686" y="6526"/>
                  </a:cubicBezTo>
                  <a:cubicBezTo>
                    <a:pt x="1749" y="6561"/>
                    <a:pt x="1820" y="6579"/>
                    <a:pt x="1882" y="6588"/>
                  </a:cubicBezTo>
                  <a:cubicBezTo>
                    <a:pt x="2007" y="6588"/>
                    <a:pt x="2123" y="6544"/>
                    <a:pt x="2212" y="6463"/>
                  </a:cubicBezTo>
                  <a:cubicBezTo>
                    <a:pt x="3479" y="5214"/>
                    <a:pt x="4657" y="3760"/>
                    <a:pt x="5727" y="1976"/>
                  </a:cubicBezTo>
                  <a:cubicBezTo>
                    <a:pt x="5950" y="1610"/>
                    <a:pt x="6075" y="1191"/>
                    <a:pt x="6102" y="763"/>
                  </a:cubicBezTo>
                  <a:cubicBezTo>
                    <a:pt x="6102" y="674"/>
                    <a:pt x="6102" y="584"/>
                    <a:pt x="6057" y="504"/>
                  </a:cubicBezTo>
                  <a:cubicBezTo>
                    <a:pt x="5995" y="400"/>
                    <a:pt x="5869" y="361"/>
                    <a:pt x="5740" y="361"/>
                  </a:cubicBezTo>
                  <a:cubicBezTo>
                    <a:pt x="5703" y="361"/>
                    <a:pt x="5665" y="364"/>
                    <a:pt x="5629" y="370"/>
                  </a:cubicBezTo>
                  <a:cubicBezTo>
                    <a:pt x="5272" y="427"/>
                    <a:pt x="4916" y="650"/>
                    <a:pt x="4572" y="650"/>
                  </a:cubicBezTo>
                  <a:cubicBezTo>
                    <a:pt x="4487" y="650"/>
                    <a:pt x="4402" y="636"/>
                    <a:pt x="4318" y="602"/>
                  </a:cubicBezTo>
                  <a:cubicBezTo>
                    <a:pt x="4130" y="522"/>
                    <a:pt x="3997" y="361"/>
                    <a:pt x="3836" y="237"/>
                  </a:cubicBezTo>
                  <a:cubicBezTo>
                    <a:pt x="3728" y="159"/>
                    <a:pt x="3593" y="97"/>
                    <a:pt x="3464" y="97"/>
                  </a:cubicBezTo>
                  <a:cubicBezTo>
                    <a:pt x="3401" y="97"/>
                    <a:pt x="3339" y="112"/>
                    <a:pt x="3283" y="147"/>
                  </a:cubicBezTo>
                  <a:cubicBezTo>
                    <a:pt x="3123" y="257"/>
                    <a:pt x="3035" y="525"/>
                    <a:pt x="2853" y="525"/>
                  </a:cubicBezTo>
                  <a:cubicBezTo>
                    <a:pt x="2842" y="525"/>
                    <a:pt x="2831" y="524"/>
                    <a:pt x="2819" y="522"/>
                  </a:cubicBezTo>
                  <a:cubicBezTo>
                    <a:pt x="2748" y="513"/>
                    <a:pt x="2694" y="451"/>
                    <a:pt x="2641" y="406"/>
                  </a:cubicBezTo>
                  <a:cubicBezTo>
                    <a:pt x="2498" y="245"/>
                    <a:pt x="2337" y="85"/>
                    <a:pt x="2141" y="22"/>
                  </a:cubicBezTo>
                  <a:cubicBezTo>
                    <a:pt x="2093" y="8"/>
                    <a:pt x="2041" y="0"/>
                    <a:pt x="1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9"/>
            <p:cNvSpPr/>
            <p:nvPr/>
          </p:nvSpPr>
          <p:spPr>
            <a:xfrm>
              <a:off x="4328350" y="844550"/>
              <a:ext cx="96575" cy="154075"/>
            </a:xfrm>
            <a:custGeom>
              <a:avLst/>
              <a:gdLst/>
              <a:ahLst/>
              <a:cxnLst/>
              <a:rect l="l" t="t" r="r" b="b"/>
              <a:pathLst>
                <a:path w="3863" h="6163" extrusionOk="0">
                  <a:moveTo>
                    <a:pt x="3739" y="1"/>
                  </a:moveTo>
                  <a:cubicBezTo>
                    <a:pt x="3710" y="1"/>
                    <a:pt x="3682" y="15"/>
                    <a:pt x="3665" y="49"/>
                  </a:cubicBezTo>
                  <a:cubicBezTo>
                    <a:pt x="3469" y="451"/>
                    <a:pt x="3282" y="861"/>
                    <a:pt x="3077" y="1254"/>
                  </a:cubicBezTo>
                  <a:cubicBezTo>
                    <a:pt x="2970" y="1459"/>
                    <a:pt x="2862" y="1655"/>
                    <a:pt x="2746" y="1851"/>
                  </a:cubicBezTo>
                  <a:cubicBezTo>
                    <a:pt x="2622" y="2039"/>
                    <a:pt x="2497" y="2226"/>
                    <a:pt x="2381" y="2422"/>
                  </a:cubicBezTo>
                  <a:cubicBezTo>
                    <a:pt x="2122" y="2815"/>
                    <a:pt x="1872" y="3207"/>
                    <a:pt x="1622" y="3600"/>
                  </a:cubicBezTo>
                  <a:cubicBezTo>
                    <a:pt x="1373" y="3983"/>
                    <a:pt x="1114" y="4358"/>
                    <a:pt x="855" y="4742"/>
                  </a:cubicBezTo>
                  <a:cubicBezTo>
                    <a:pt x="570" y="5161"/>
                    <a:pt x="284" y="5580"/>
                    <a:pt x="43" y="6026"/>
                  </a:cubicBezTo>
                  <a:cubicBezTo>
                    <a:pt x="0" y="6094"/>
                    <a:pt x="64" y="6162"/>
                    <a:pt x="125" y="6162"/>
                  </a:cubicBezTo>
                  <a:cubicBezTo>
                    <a:pt x="152" y="6162"/>
                    <a:pt x="179" y="6149"/>
                    <a:pt x="195" y="6116"/>
                  </a:cubicBezTo>
                  <a:cubicBezTo>
                    <a:pt x="632" y="5322"/>
                    <a:pt x="1176" y="4599"/>
                    <a:pt x="1676" y="3850"/>
                  </a:cubicBezTo>
                  <a:cubicBezTo>
                    <a:pt x="1935" y="3457"/>
                    <a:pt x="2184" y="3056"/>
                    <a:pt x="2434" y="2663"/>
                  </a:cubicBezTo>
                  <a:cubicBezTo>
                    <a:pt x="2684" y="2280"/>
                    <a:pt x="2934" y="1905"/>
                    <a:pt x="3148" y="1503"/>
                  </a:cubicBezTo>
                  <a:cubicBezTo>
                    <a:pt x="3389" y="1057"/>
                    <a:pt x="3603" y="593"/>
                    <a:pt x="3826" y="138"/>
                  </a:cubicBezTo>
                  <a:cubicBezTo>
                    <a:pt x="3862" y="66"/>
                    <a:pt x="3800" y="1"/>
                    <a:pt x="3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9"/>
            <p:cNvSpPr/>
            <p:nvPr/>
          </p:nvSpPr>
          <p:spPr>
            <a:xfrm>
              <a:off x="4328125" y="845450"/>
              <a:ext cx="58375" cy="151175"/>
            </a:xfrm>
            <a:custGeom>
              <a:avLst/>
              <a:gdLst/>
              <a:ahLst/>
              <a:cxnLst/>
              <a:rect l="l" t="t" r="r" b="b"/>
              <a:pathLst>
                <a:path w="2335" h="6047" extrusionOk="0">
                  <a:moveTo>
                    <a:pt x="2213" y="1"/>
                  </a:moveTo>
                  <a:cubicBezTo>
                    <a:pt x="2185" y="1"/>
                    <a:pt x="2157" y="15"/>
                    <a:pt x="2140" y="49"/>
                  </a:cubicBezTo>
                  <a:cubicBezTo>
                    <a:pt x="1944" y="379"/>
                    <a:pt x="1810" y="745"/>
                    <a:pt x="1676" y="1102"/>
                  </a:cubicBezTo>
                  <a:cubicBezTo>
                    <a:pt x="1614" y="1289"/>
                    <a:pt x="1551" y="1467"/>
                    <a:pt x="1489" y="1655"/>
                  </a:cubicBezTo>
                  <a:cubicBezTo>
                    <a:pt x="1417" y="1833"/>
                    <a:pt x="1337" y="2021"/>
                    <a:pt x="1266" y="2199"/>
                  </a:cubicBezTo>
                  <a:cubicBezTo>
                    <a:pt x="945" y="2966"/>
                    <a:pt x="686" y="3760"/>
                    <a:pt x="427" y="4554"/>
                  </a:cubicBezTo>
                  <a:cubicBezTo>
                    <a:pt x="284" y="5009"/>
                    <a:pt x="133" y="5464"/>
                    <a:pt x="17" y="5928"/>
                  </a:cubicBezTo>
                  <a:cubicBezTo>
                    <a:pt x="0" y="5999"/>
                    <a:pt x="57" y="6046"/>
                    <a:pt x="110" y="6046"/>
                  </a:cubicBezTo>
                  <a:cubicBezTo>
                    <a:pt x="144" y="6046"/>
                    <a:pt x="176" y="6027"/>
                    <a:pt x="186" y="5981"/>
                  </a:cubicBezTo>
                  <a:cubicBezTo>
                    <a:pt x="293" y="5571"/>
                    <a:pt x="418" y="5170"/>
                    <a:pt x="552" y="4768"/>
                  </a:cubicBezTo>
                  <a:cubicBezTo>
                    <a:pt x="677" y="4367"/>
                    <a:pt x="811" y="3965"/>
                    <a:pt x="945" y="3573"/>
                  </a:cubicBezTo>
                  <a:cubicBezTo>
                    <a:pt x="1078" y="3180"/>
                    <a:pt x="1221" y="2788"/>
                    <a:pt x="1373" y="2404"/>
                  </a:cubicBezTo>
                  <a:cubicBezTo>
                    <a:pt x="1444" y="2217"/>
                    <a:pt x="1524" y="2038"/>
                    <a:pt x="1605" y="1851"/>
                  </a:cubicBezTo>
                  <a:cubicBezTo>
                    <a:pt x="1667" y="1673"/>
                    <a:pt x="1738" y="1494"/>
                    <a:pt x="1801" y="1307"/>
                  </a:cubicBezTo>
                  <a:cubicBezTo>
                    <a:pt x="1944" y="905"/>
                    <a:pt x="2077" y="504"/>
                    <a:pt x="2292" y="138"/>
                  </a:cubicBezTo>
                  <a:cubicBezTo>
                    <a:pt x="2334" y="65"/>
                    <a:pt x="2273" y="1"/>
                    <a:pt x="2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9"/>
            <p:cNvSpPr/>
            <p:nvPr/>
          </p:nvSpPr>
          <p:spPr>
            <a:xfrm>
              <a:off x="4324750" y="843925"/>
              <a:ext cx="29400" cy="152400"/>
            </a:xfrm>
            <a:custGeom>
              <a:avLst/>
              <a:gdLst/>
              <a:ahLst/>
              <a:cxnLst/>
              <a:rect l="l" t="t" r="r" b="b"/>
              <a:pathLst>
                <a:path w="1176" h="6096" extrusionOk="0">
                  <a:moveTo>
                    <a:pt x="1062" y="0"/>
                  </a:moveTo>
                  <a:cubicBezTo>
                    <a:pt x="1026" y="0"/>
                    <a:pt x="992" y="19"/>
                    <a:pt x="981" y="65"/>
                  </a:cubicBezTo>
                  <a:cubicBezTo>
                    <a:pt x="892" y="440"/>
                    <a:pt x="785" y="806"/>
                    <a:pt x="687" y="1180"/>
                  </a:cubicBezTo>
                  <a:cubicBezTo>
                    <a:pt x="589" y="1546"/>
                    <a:pt x="509" y="1921"/>
                    <a:pt x="455" y="2305"/>
                  </a:cubicBezTo>
                  <a:cubicBezTo>
                    <a:pt x="393" y="2697"/>
                    <a:pt x="348" y="3090"/>
                    <a:pt x="303" y="3491"/>
                  </a:cubicBezTo>
                  <a:cubicBezTo>
                    <a:pt x="259" y="3884"/>
                    <a:pt x="205" y="4276"/>
                    <a:pt x="161" y="4669"/>
                  </a:cubicBezTo>
                  <a:cubicBezTo>
                    <a:pt x="116" y="5115"/>
                    <a:pt x="63" y="5561"/>
                    <a:pt x="9" y="5998"/>
                  </a:cubicBezTo>
                  <a:cubicBezTo>
                    <a:pt x="0" y="6051"/>
                    <a:pt x="54" y="6096"/>
                    <a:pt x="98" y="6096"/>
                  </a:cubicBezTo>
                  <a:cubicBezTo>
                    <a:pt x="152" y="6096"/>
                    <a:pt x="187" y="6051"/>
                    <a:pt x="187" y="5998"/>
                  </a:cubicBezTo>
                  <a:cubicBezTo>
                    <a:pt x="241" y="5614"/>
                    <a:pt x="286" y="5222"/>
                    <a:pt x="330" y="4829"/>
                  </a:cubicBezTo>
                  <a:cubicBezTo>
                    <a:pt x="375" y="4437"/>
                    <a:pt x="419" y="4044"/>
                    <a:pt x="464" y="3652"/>
                  </a:cubicBezTo>
                  <a:cubicBezTo>
                    <a:pt x="562" y="2884"/>
                    <a:pt x="633" y="2108"/>
                    <a:pt x="830" y="1350"/>
                  </a:cubicBezTo>
                  <a:cubicBezTo>
                    <a:pt x="937" y="940"/>
                    <a:pt x="1062" y="529"/>
                    <a:pt x="1160" y="110"/>
                  </a:cubicBezTo>
                  <a:cubicBezTo>
                    <a:pt x="1176" y="45"/>
                    <a:pt x="1117" y="0"/>
                    <a:pt x="10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9"/>
            <p:cNvSpPr/>
            <p:nvPr/>
          </p:nvSpPr>
          <p:spPr>
            <a:xfrm>
              <a:off x="4314250" y="846725"/>
              <a:ext cx="13425" cy="149600"/>
            </a:xfrm>
            <a:custGeom>
              <a:avLst/>
              <a:gdLst/>
              <a:ahLst/>
              <a:cxnLst/>
              <a:rect l="l" t="t" r="r" b="b"/>
              <a:pathLst>
                <a:path w="537" h="5984" extrusionOk="0">
                  <a:moveTo>
                    <a:pt x="126" y="0"/>
                  </a:moveTo>
                  <a:cubicBezTo>
                    <a:pt x="81" y="0"/>
                    <a:pt x="36" y="29"/>
                    <a:pt x="36" y="87"/>
                  </a:cubicBezTo>
                  <a:cubicBezTo>
                    <a:pt x="10" y="845"/>
                    <a:pt x="1" y="1604"/>
                    <a:pt x="63" y="2362"/>
                  </a:cubicBezTo>
                  <a:cubicBezTo>
                    <a:pt x="99" y="2746"/>
                    <a:pt x="144" y="3120"/>
                    <a:pt x="188" y="3495"/>
                  </a:cubicBezTo>
                  <a:cubicBezTo>
                    <a:pt x="233" y="3870"/>
                    <a:pt x="268" y="4253"/>
                    <a:pt x="277" y="4628"/>
                  </a:cubicBezTo>
                  <a:cubicBezTo>
                    <a:pt x="295" y="5056"/>
                    <a:pt x="295" y="5475"/>
                    <a:pt x="349" y="5895"/>
                  </a:cubicBezTo>
                  <a:cubicBezTo>
                    <a:pt x="349" y="5948"/>
                    <a:pt x="384" y="5984"/>
                    <a:pt x="438" y="5984"/>
                  </a:cubicBezTo>
                  <a:cubicBezTo>
                    <a:pt x="483" y="5984"/>
                    <a:pt x="536" y="5948"/>
                    <a:pt x="527" y="5895"/>
                  </a:cubicBezTo>
                  <a:cubicBezTo>
                    <a:pt x="483" y="5529"/>
                    <a:pt x="474" y="5154"/>
                    <a:pt x="465" y="4780"/>
                  </a:cubicBezTo>
                  <a:cubicBezTo>
                    <a:pt x="456" y="4396"/>
                    <a:pt x="429" y="4021"/>
                    <a:pt x="393" y="3638"/>
                  </a:cubicBezTo>
                  <a:cubicBezTo>
                    <a:pt x="349" y="3263"/>
                    <a:pt x="295" y="2888"/>
                    <a:pt x="259" y="2514"/>
                  </a:cubicBezTo>
                  <a:cubicBezTo>
                    <a:pt x="224" y="2130"/>
                    <a:pt x="206" y="1746"/>
                    <a:pt x="197" y="1363"/>
                  </a:cubicBezTo>
                  <a:cubicBezTo>
                    <a:pt x="197" y="935"/>
                    <a:pt x="206" y="515"/>
                    <a:pt x="215" y="87"/>
                  </a:cubicBezTo>
                  <a:cubicBezTo>
                    <a:pt x="215" y="29"/>
                    <a:pt x="170" y="0"/>
                    <a:pt x="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9"/>
            <p:cNvSpPr/>
            <p:nvPr/>
          </p:nvSpPr>
          <p:spPr>
            <a:xfrm>
              <a:off x="4287725" y="843550"/>
              <a:ext cx="40350" cy="153750"/>
            </a:xfrm>
            <a:custGeom>
              <a:avLst/>
              <a:gdLst/>
              <a:ahLst/>
              <a:cxnLst/>
              <a:rect l="l" t="t" r="r" b="b"/>
              <a:pathLst>
                <a:path w="1614" h="6150" extrusionOk="0">
                  <a:moveTo>
                    <a:pt x="89" y="0"/>
                  </a:moveTo>
                  <a:cubicBezTo>
                    <a:pt x="54" y="0"/>
                    <a:pt x="0" y="45"/>
                    <a:pt x="0" y="89"/>
                  </a:cubicBezTo>
                  <a:cubicBezTo>
                    <a:pt x="54" y="500"/>
                    <a:pt x="116" y="901"/>
                    <a:pt x="188" y="1303"/>
                  </a:cubicBezTo>
                  <a:cubicBezTo>
                    <a:pt x="250" y="1713"/>
                    <a:pt x="339" y="2105"/>
                    <a:pt x="419" y="2507"/>
                  </a:cubicBezTo>
                  <a:cubicBezTo>
                    <a:pt x="500" y="2899"/>
                    <a:pt x="571" y="3292"/>
                    <a:pt x="669" y="3684"/>
                  </a:cubicBezTo>
                  <a:cubicBezTo>
                    <a:pt x="758" y="4077"/>
                    <a:pt x="866" y="4452"/>
                    <a:pt x="990" y="4826"/>
                  </a:cubicBezTo>
                  <a:cubicBezTo>
                    <a:pt x="1133" y="5246"/>
                    <a:pt x="1294" y="5665"/>
                    <a:pt x="1419" y="6084"/>
                  </a:cubicBezTo>
                  <a:cubicBezTo>
                    <a:pt x="1433" y="6130"/>
                    <a:pt x="1468" y="6149"/>
                    <a:pt x="1503" y="6149"/>
                  </a:cubicBezTo>
                  <a:cubicBezTo>
                    <a:pt x="1558" y="6149"/>
                    <a:pt x="1613" y="6104"/>
                    <a:pt x="1597" y="6040"/>
                  </a:cubicBezTo>
                  <a:cubicBezTo>
                    <a:pt x="1481" y="5665"/>
                    <a:pt x="1347" y="5299"/>
                    <a:pt x="1222" y="4933"/>
                  </a:cubicBezTo>
                  <a:cubicBezTo>
                    <a:pt x="1089" y="4559"/>
                    <a:pt x="973" y="4184"/>
                    <a:pt x="874" y="3800"/>
                  </a:cubicBezTo>
                  <a:cubicBezTo>
                    <a:pt x="785" y="3408"/>
                    <a:pt x="705" y="3015"/>
                    <a:pt x="625" y="2614"/>
                  </a:cubicBezTo>
                  <a:cubicBezTo>
                    <a:pt x="544" y="2221"/>
                    <a:pt x="464" y="1829"/>
                    <a:pt x="393" y="1436"/>
                  </a:cubicBezTo>
                  <a:cubicBezTo>
                    <a:pt x="312" y="990"/>
                    <a:pt x="241" y="544"/>
                    <a:pt x="188" y="89"/>
                  </a:cubicBezTo>
                  <a:cubicBezTo>
                    <a:pt x="179" y="45"/>
                    <a:pt x="143" y="0"/>
                    <a:pt x="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" name="Google Shape;1335;p49"/>
          <p:cNvGrpSpPr/>
          <p:nvPr/>
        </p:nvGrpSpPr>
        <p:grpSpPr>
          <a:xfrm rot="-4500089">
            <a:off x="7979367" y="2833913"/>
            <a:ext cx="983501" cy="2573599"/>
            <a:chOff x="4028550" y="1432075"/>
            <a:chExt cx="698475" cy="1827750"/>
          </a:xfrm>
        </p:grpSpPr>
        <p:sp>
          <p:nvSpPr>
            <p:cNvPr id="1336" name="Google Shape;1336;p49"/>
            <p:cNvSpPr/>
            <p:nvPr/>
          </p:nvSpPr>
          <p:spPr>
            <a:xfrm>
              <a:off x="4154125" y="1588075"/>
              <a:ext cx="572900" cy="1671750"/>
            </a:xfrm>
            <a:custGeom>
              <a:avLst/>
              <a:gdLst/>
              <a:ahLst/>
              <a:cxnLst/>
              <a:rect l="l" t="t" r="r" b="b"/>
              <a:pathLst>
                <a:path w="22916" h="66870" extrusionOk="0">
                  <a:moveTo>
                    <a:pt x="185" y="0"/>
                  </a:moveTo>
                  <a:cubicBezTo>
                    <a:pt x="95" y="0"/>
                    <a:pt x="1" y="76"/>
                    <a:pt x="27" y="194"/>
                  </a:cubicBezTo>
                  <a:cubicBezTo>
                    <a:pt x="1026" y="4690"/>
                    <a:pt x="2034" y="9186"/>
                    <a:pt x="3105" y="13673"/>
                  </a:cubicBezTo>
                  <a:cubicBezTo>
                    <a:pt x="4167" y="18161"/>
                    <a:pt x="5282" y="22639"/>
                    <a:pt x="6513" y="27090"/>
                  </a:cubicBezTo>
                  <a:cubicBezTo>
                    <a:pt x="7744" y="31542"/>
                    <a:pt x="9082" y="35967"/>
                    <a:pt x="10572" y="40338"/>
                  </a:cubicBezTo>
                  <a:cubicBezTo>
                    <a:pt x="12053" y="44638"/>
                    <a:pt x="13685" y="48893"/>
                    <a:pt x="15514" y="53059"/>
                  </a:cubicBezTo>
                  <a:cubicBezTo>
                    <a:pt x="17361" y="57252"/>
                    <a:pt x="19413" y="61347"/>
                    <a:pt x="21705" y="65308"/>
                  </a:cubicBezTo>
                  <a:cubicBezTo>
                    <a:pt x="21991" y="65808"/>
                    <a:pt x="22285" y="66307"/>
                    <a:pt x="22580" y="66798"/>
                  </a:cubicBezTo>
                  <a:cubicBezTo>
                    <a:pt x="22609" y="66849"/>
                    <a:pt x="22654" y="66870"/>
                    <a:pt x="22700" y="66870"/>
                  </a:cubicBezTo>
                  <a:cubicBezTo>
                    <a:pt x="22806" y="66870"/>
                    <a:pt x="22916" y="66756"/>
                    <a:pt x="22847" y="66637"/>
                  </a:cubicBezTo>
                  <a:cubicBezTo>
                    <a:pt x="20492" y="62712"/>
                    <a:pt x="18387" y="58635"/>
                    <a:pt x="16487" y="54469"/>
                  </a:cubicBezTo>
                  <a:cubicBezTo>
                    <a:pt x="14586" y="50303"/>
                    <a:pt x="12900" y="46030"/>
                    <a:pt x="11384" y="41712"/>
                  </a:cubicBezTo>
                  <a:cubicBezTo>
                    <a:pt x="9858" y="37394"/>
                    <a:pt x="8502" y="33014"/>
                    <a:pt x="7262" y="28616"/>
                  </a:cubicBezTo>
                  <a:cubicBezTo>
                    <a:pt x="6004" y="24173"/>
                    <a:pt x="4862" y="19704"/>
                    <a:pt x="3792" y="15217"/>
                  </a:cubicBezTo>
                  <a:cubicBezTo>
                    <a:pt x="2712" y="10747"/>
                    <a:pt x="1704" y="6269"/>
                    <a:pt x="696" y="1790"/>
                  </a:cubicBezTo>
                  <a:cubicBezTo>
                    <a:pt x="571" y="1228"/>
                    <a:pt x="447" y="675"/>
                    <a:pt x="322" y="113"/>
                  </a:cubicBezTo>
                  <a:cubicBezTo>
                    <a:pt x="304" y="35"/>
                    <a:pt x="245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9"/>
            <p:cNvSpPr/>
            <p:nvPr/>
          </p:nvSpPr>
          <p:spPr>
            <a:xfrm>
              <a:off x="4028550" y="1432075"/>
              <a:ext cx="192950" cy="207325"/>
            </a:xfrm>
            <a:custGeom>
              <a:avLst/>
              <a:gdLst/>
              <a:ahLst/>
              <a:cxnLst/>
              <a:rect l="l" t="t" r="r" b="b"/>
              <a:pathLst>
                <a:path w="7718" h="8293" extrusionOk="0">
                  <a:moveTo>
                    <a:pt x="5188" y="0"/>
                  </a:moveTo>
                  <a:cubicBezTo>
                    <a:pt x="5113" y="0"/>
                    <a:pt x="5038" y="13"/>
                    <a:pt x="4970" y="37"/>
                  </a:cubicBezTo>
                  <a:cubicBezTo>
                    <a:pt x="4720" y="126"/>
                    <a:pt x="4533" y="341"/>
                    <a:pt x="4345" y="537"/>
                  </a:cubicBezTo>
                  <a:cubicBezTo>
                    <a:pt x="4292" y="608"/>
                    <a:pt x="4221" y="680"/>
                    <a:pt x="4131" y="697"/>
                  </a:cubicBezTo>
                  <a:cubicBezTo>
                    <a:pt x="4114" y="701"/>
                    <a:pt x="4097" y="703"/>
                    <a:pt x="4081" y="703"/>
                  </a:cubicBezTo>
                  <a:cubicBezTo>
                    <a:pt x="3857" y="703"/>
                    <a:pt x="3742" y="376"/>
                    <a:pt x="3534" y="251"/>
                  </a:cubicBezTo>
                  <a:cubicBezTo>
                    <a:pt x="3468" y="210"/>
                    <a:pt x="3396" y="193"/>
                    <a:pt x="3321" y="193"/>
                  </a:cubicBezTo>
                  <a:cubicBezTo>
                    <a:pt x="3153" y="193"/>
                    <a:pt x="2974" y="283"/>
                    <a:pt x="2838" y="394"/>
                  </a:cubicBezTo>
                  <a:cubicBezTo>
                    <a:pt x="2642" y="555"/>
                    <a:pt x="2481" y="769"/>
                    <a:pt x="2249" y="876"/>
                  </a:cubicBezTo>
                  <a:cubicBezTo>
                    <a:pt x="2133" y="928"/>
                    <a:pt x="2015" y="948"/>
                    <a:pt x="1894" y="948"/>
                  </a:cubicBezTo>
                  <a:cubicBezTo>
                    <a:pt x="1473" y="948"/>
                    <a:pt x="1026" y="699"/>
                    <a:pt x="590" y="644"/>
                  </a:cubicBezTo>
                  <a:cubicBezTo>
                    <a:pt x="554" y="639"/>
                    <a:pt x="517" y="637"/>
                    <a:pt x="480" y="637"/>
                  </a:cubicBezTo>
                  <a:cubicBezTo>
                    <a:pt x="305" y="637"/>
                    <a:pt x="128" y="693"/>
                    <a:pt x="54" y="840"/>
                  </a:cubicBezTo>
                  <a:cubicBezTo>
                    <a:pt x="1" y="938"/>
                    <a:pt x="1" y="1054"/>
                    <a:pt x="10" y="1161"/>
                  </a:cubicBezTo>
                  <a:cubicBezTo>
                    <a:pt x="63" y="1705"/>
                    <a:pt x="242" y="2223"/>
                    <a:pt x="536" y="2678"/>
                  </a:cubicBezTo>
                  <a:cubicBezTo>
                    <a:pt x="1972" y="4864"/>
                    <a:pt x="3543" y="6648"/>
                    <a:pt x="5193" y="8146"/>
                  </a:cubicBezTo>
                  <a:cubicBezTo>
                    <a:pt x="5294" y="8240"/>
                    <a:pt x="5423" y="8293"/>
                    <a:pt x="5555" y="8293"/>
                  </a:cubicBezTo>
                  <a:cubicBezTo>
                    <a:pt x="5574" y="8293"/>
                    <a:pt x="5593" y="8291"/>
                    <a:pt x="5612" y="8289"/>
                  </a:cubicBezTo>
                  <a:cubicBezTo>
                    <a:pt x="5693" y="8280"/>
                    <a:pt x="5782" y="8262"/>
                    <a:pt x="5853" y="8209"/>
                  </a:cubicBezTo>
                  <a:cubicBezTo>
                    <a:pt x="6745" y="7620"/>
                    <a:pt x="6870" y="6407"/>
                    <a:pt x="7049" y="5327"/>
                  </a:cubicBezTo>
                  <a:lnTo>
                    <a:pt x="7628" y="1723"/>
                  </a:lnTo>
                  <a:cubicBezTo>
                    <a:pt x="7673" y="1465"/>
                    <a:pt x="7718" y="1197"/>
                    <a:pt x="7646" y="947"/>
                  </a:cubicBezTo>
                  <a:cubicBezTo>
                    <a:pt x="7584" y="697"/>
                    <a:pt x="7388" y="465"/>
                    <a:pt x="7129" y="439"/>
                  </a:cubicBezTo>
                  <a:cubicBezTo>
                    <a:pt x="7117" y="438"/>
                    <a:pt x="7104" y="437"/>
                    <a:pt x="7092" y="437"/>
                  </a:cubicBezTo>
                  <a:cubicBezTo>
                    <a:pt x="6858" y="437"/>
                    <a:pt x="6654" y="596"/>
                    <a:pt x="6451" y="706"/>
                  </a:cubicBezTo>
                  <a:cubicBezTo>
                    <a:pt x="6344" y="758"/>
                    <a:pt x="6217" y="792"/>
                    <a:pt x="6099" y="792"/>
                  </a:cubicBezTo>
                  <a:cubicBezTo>
                    <a:pt x="5970" y="792"/>
                    <a:pt x="5852" y="751"/>
                    <a:pt x="5782" y="644"/>
                  </a:cubicBezTo>
                  <a:cubicBezTo>
                    <a:pt x="5710" y="537"/>
                    <a:pt x="5719" y="385"/>
                    <a:pt x="5666" y="269"/>
                  </a:cubicBezTo>
                  <a:cubicBezTo>
                    <a:pt x="5588" y="88"/>
                    <a:pt x="5388" y="0"/>
                    <a:pt x="5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9"/>
            <p:cNvSpPr/>
            <p:nvPr/>
          </p:nvSpPr>
          <p:spPr>
            <a:xfrm>
              <a:off x="4038050" y="1450250"/>
              <a:ext cx="129975" cy="189075"/>
            </a:xfrm>
            <a:custGeom>
              <a:avLst/>
              <a:gdLst/>
              <a:ahLst/>
              <a:cxnLst/>
              <a:rect l="l" t="t" r="r" b="b"/>
              <a:pathLst>
                <a:path w="5199" h="7563" extrusionOk="0">
                  <a:moveTo>
                    <a:pt x="154" y="0"/>
                  </a:moveTo>
                  <a:cubicBezTo>
                    <a:pt x="77" y="0"/>
                    <a:pt x="0" y="84"/>
                    <a:pt x="49" y="176"/>
                  </a:cubicBezTo>
                  <a:cubicBezTo>
                    <a:pt x="326" y="684"/>
                    <a:pt x="575" y="1202"/>
                    <a:pt x="852" y="1710"/>
                  </a:cubicBezTo>
                  <a:cubicBezTo>
                    <a:pt x="1120" y="2219"/>
                    <a:pt x="1423" y="2700"/>
                    <a:pt x="1789" y="3146"/>
                  </a:cubicBezTo>
                  <a:cubicBezTo>
                    <a:pt x="2137" y="3583"/>
                    <a:pt x="2538" y="3985"/>
                    <a:pt x="2904" y="4404"/>
                  </a:cubicBezTo>
                  <a:cubicBezTo>
                    <a:pt x="3091" y="4618"/>
                    <a:pt x="3270" y="4832"/>
                    <a:pt x="3430" y="5055"/>
                  </a:cubicBezTo>
                  <a:cubicBezTo>
                    <a:pt x="3600" y="5296"/>
                    <a:pt x="3769" y="5537"/>
                    <a:pt x="3921" y="5787"/>
                  </a:cubicBezTo>
                  <a:cubicBezTo>
                    <a:pt x="4242" y="6295"/>
                    <a:pt x="4536" y="6813"/>
                    <a:pt x="4840" y="7321"/>
                  </a:cubicBezTo>
                  <a:cubicBezTo>
                    <a:pt x="4875" y="7384"/>
                    <a:pt x="4911" y="7446"/>
                    <a:pt x="4947" y="7509"/>
                  </a:cubicBezTo>
                  <a:cubicBezTo>
                    <a:pt x="4971" y="7547"/>
                    <a:pt x="5006" y="7562"/>
                    <a:pt x="5041" y="7562"/>
                  </a:cubicBezTo>
                  <a:cubicBezTo>
                    <a:pt x="5121" y="7562"/>
                    <a:pt x="5199" y="7480"/>
                    <a:pt x="5143" y="7393"/>
                  </a:cubicBezTo>
                  <a:cubicBezTo>
                    <a:pt x="4840" y="6884"/>
                    <a:pt x="4545" y="6367"/>
                    <a:pt x="4233" y="5858"/>
                  </a:cubicBezTo>
                  <a:cubicBezTo>
                    <a:pt x="3930" y="5368"/>
                    <a:pt x="3609" y="4877"/>
                    <a:pt x="3234" y="4431"/>
                  </a:cubicBezTo>
                  <a:cubicBezTo>
                    <a:pt x="2868" y="4003"/>
                    <a:pt x="2467" y="3601"/>
                    <a:pt x="2101" y="3173"/>
                  </a:cubicBezTo>
                  <a:cubicBezTo>
                    <a:pt x="1735" y="2745"/>
                    <a:pt x="1423" y="2281"/>
                    <a:pt x="1146" y="1781"/>
                  </a:cubicBezTo>
                  <a:cubicBezTo>
                    <a:pt x="870" y="1282"/>
                    <a:pt x="620" y="755"/>
                    <a:pt x="344" y="247"/>
                  </a:cubicBezTo>
                  <a:cubicBezTo>
                    <a:pt x="317" y="185"/>
                    <a:pt x="281" y="122"/>
                    <a:pt x="245" y="60"/>
                  </a:cubicBezTo>
                  <a:cubicBezTo>
                    <a:pt x="223" y="18"/>
                    <a:pt x="188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9"/>
            <p:cNvSpPr/>
            <p:nvPr/>
          </p:nvSpPr>
          <p:spPr>
            <a:xfrm>
              <a:off x="4084975" y="1450650"/>
              <a:ext cx="80750" cy="187200"/>
            </a:xfrm>
            <a:custGeom>
              <a:avLst/>
              <a:gdLst/>
              <a:ahLst/>
              <a:cxnLst/>
              <a:rect l="l" t="t" r="r" b="b"/>
              <a:pathLst>
                <a:path w="3230" h="7488" extrusionOk="0">
                  <a:moveTo>
                    <a:pt x="128" y="0"/>
                  </a:moveTo>
                  <a:cubicBezTo>
                    <a:pt x="109" y="0"/>
                    <a:pt x="90" y="5"/>
                    <a:pt x="72" y="17"/>
                  </a:cubicBezTo>
                  <a:cubicBezTo>
                    <a:pt x="28" y="44"/>
                    <a:pt x="1" y="124"/>
                    <a:pt x="37" y="169"/>
                  </a:cubicBezTo>
                  <a:cubicBezTo>
                    <a:pt x="313" y="606"/>
                    <a:pt x="563" y="1052"/>
                    <a:pt x="804" y="1507"/>
                  </a:cubicBezTo>
                  <a:cubicBezTo>
                    <a:pt x="1036" y="1953"/>
                    <a:pt x="1268" y="2399"/>
                    <a:pt x="1464" y="2863"/>
                  </a:cubicBezTo>
                  <a:cubicBezTo>
                    <a:pt x="1660" y="3327"/>
                    <a:pt x="1821" y="3799"/>
                    <a:pt x="1990" y="4272"/>
                  </a:cubicBezTo>
                  <a:cubicBezTo>
                    <a:pt x="2160" y="4763"/>
                    <a:pt x="2347" y="5245"/>
                    <a:pt x="2499" y="5735"/>
                  </a:cubicBezTo>
                  <a:cubicBezTo>
                    <a:pt x="2668" y="6288"/>
                    <a:pt x="2820" y="6850"/>
                    <a:pt x="2989" y="7403"/>
                  </a:cubicBezTo>
                  <a:cubicBezTo>
                    <a:pt x="3004" y="7462"/>
                    <a:pt x="3050" y="7487"/>
                    <a:pt x="3096" y="7487"/>
                  </a:cubicBezTo>
                  <a:cubicBezTo>
                    <a:pt x="3163" y="7487"/>
                    <a:pt x="3230" y="7434"/>
                    <a:pt x="3204" y="7350"/>
                  </a:cubicBezTo>
                  <a:cubicBezTo>
                    <a:pt x="3052" y="6850"/>
                    <a:pt x="2918" y="6351"/>
                    <a:pt x="2775" y="5851"/>
                  </a:cubicBezTo>
                  <a:cubicBezTo>
                    <a:pt x="2695" y="5601"/>
                    <a:pt x="2615" y="5352"/>
                    <a:pt x="2535" y="5102"/>
                  </a:cubicBezTo>
                  <a:cubicBezTo>
                    <a:pt x="2445" y="4861"/>
                    <a:pt x="2356" y="4620"/>
                    <a:pt x="2267" y="4379"/>
                  </a:cubicBezTo>
                  <a:cubicBezTo>
                    <a:pt x="2097" y="3898"/>
                    <a:pt x="1937" y="3416"/>
                    <a:pt x="1741" y="2943"/>
                  </a:cubicBezTo>
                  <a:cubicBezTo>
                    <a:pt x="1544" y="2470"/>
                    <a:pt x="1321" y="2015"/>
                    <a:pt x="1089" y="1560"/>
                  </a:cubicBezTo>
                  <a:cubicBezTo>
                    <a:pt x="822" y="1043"/>
                    <a:pt x="545" y="543"/>
                    <a:pt x="233" y="53"/>
                  </a:cubicBezTo>
                  <a:cubicBezTo>
                    <a:pt x="209" y="22"/>
                    <a:pt x="168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9"/>
            <p:cNvSpPr/>
            <p:nvPr/>
          </p:nvSpPr>
          <p:spPr>
            <a:xfrm>
              <a:off x="4166825" y="1447725"/>
              <a:ext cx="11850" cy="189150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9"/>
            <p:cNvSpPr/>
            <p:nvPr/>
          </p:nvSpPr>
          <p:spPr>
            <a:xfrm>
              <a:off x="4165850" y="1442575"/>
              <a:ext cx="43825" cy="195200"/>
            </a:xfrm>
            <a:custGeom>
              <a:avLst/>
              <a:gdLst/>
              <a:ahLst/>
              <a:cxnLst/>
              <a:rect l="l" t="t" r="r" b="b"/>
              <a:pathLst>
                <a:path w="1753" h="7808" extrusionOk="0">
                  <a:moveTo>
                    <a:pt x="1637" y="1"/>
                  </a:moveTo>
                  <a:cubicBezTo>
                    <a:pt x="1565" y="1"/>
                    <a:pt x="1530" y="54"/>
                    <a:pt x="1521" y="117"/>
                  </a:cubicBezTo>
                  <a:cubicBezTo>
                    <a:pt x="1432" y="1116"/>
                    <a:pt x="1476" y="2142"/>
                    <a:pt x="1218" y="3114"/>
                  </a:cubicBezTo>
                  <a:cubicBezTo>
                    <a:pt x="1093" y="3587"/>
                    <a:pt x="914" y="4042"/>
                    <a:pt x="771" y="4506"/>
                  </a:cubicBezTo>
                  <a:cubicBezTo>
                    <a:pt x="611" y="4988"/>
                    <a:pt x="513" y="5478"/>
                    <a:pt x="406" y="5969"/>
                  </a:cubicBezTo>
                  <a:cubicBezTo>
                    <a:pt x="290" y="6540"/>
                    <a:pt x="165" y="7102"/>
                    <a:pt x="22" y="7664"/>
                  </a:cubicBezTo>
                  <a:cubicBezTo>
                    <a:pt x="1" y="7750"/>
                    <a:pt x="70" y="7807"/>
                    <a:pt x="137" y="7807"/>
                  </a:cubicBezTo>
                  <a:cubicBezTo>
                    <a:pt x="180" y="7807"/>
                    <a:pt x="222" y="7783"/>
                    <a:pt x="236" y="7726"/>
                  </a:cubicBezTo>
                  <a:cubicBezTo>
                    <a:pt x="370" y="7227"/>
                    <a:pt x="477" y="6718"/>
                    <a:pt x="593" y="6210"/>
                  </a:cubicBezTo>
                  <a:cubicBezTo>
                    <a:pt x="700" y="5710"/>
                    <a:pt x="789" y="5211"/>
                    <a:pt x="941" y="4720"/>
                  </a:cubicBezTo>
                  <a:cubicBezTo>
                    <a:pt x="1084" y="4247"/>
                    <a:pt x="1262" y="3792"/>
                    <a:pt x="1396" y="3328"/>
                  </a:cubicBezTo>
                  <a:cubicBezTo>
                    <a:pt x="1539" y="2838"/>
                    <a:pt x="1601" y="2338"/>
                    <a:pt x="1646" y="1839"/>
                  </a:cubicBezTo>
                  <a:cubicBezTo>
                    <a:pt x="1690" y="1268"/>
                    <a:pt x="1699" y="688"/>
                    <a:pt x="1753" y="117"/>
                  </a:cubicBezTo>
                  <a:cubicBezTo>
                    <a:pt x="1753" y="54"/>
                    <a:pt x="1690" y="1"/>
                    <a:pt x="1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49"/>
          <p:cNvGrpSpPr/>
          <p:nvPr/>
        </p:nvGrpSpPr>
        <p:grpSpPr>
          <a:xfrm rot="-4500089">
            <a:off x="8369085" y="3267885"/>
            <a:ext cx="604414" cy="1820387"/>
            <a:chOff x="4160600" y="1847400"/>
            <a:chExt cx="429250" cy="1292825"/>
          </a:xfrm>
        </p:grpSpPr>
        <p:sp>
          <p:nvSpPr>
            <p:cNvPr id="1343" name="Google Shape;1343;p49"/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9"/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9"/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9"/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9"/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9"/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9"/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49"/>
          <p:cNvGrpSpPr/>
          <p:nvPr/>
        </p:nvGrpSpPr>
        <p:grpSpPr>
          <a:xfrm rot="-4500089">
            <a:off x="8182060" y="1997782"/>
            <a:ext cx="1065134" cy="3376304"/>
            <a:chOff x="4342575" y="1234175"/>
            <a:chExt cx="756450" cy="2397825"/>
          </a:xfrm>
        </p:grpSpPr>
        <p:sp>
          <p:nvSpPr>
            <p:cNvPr id="1351" name="Google Shape;1351;p49"/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9"/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9"/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9"/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9"/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9"/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9"/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8" name="Google Shape;1358;p49"/>
          <p:cNvSpPr/>
          <p:nvPr/>
        </p:nvSpPr>
        <p:spPr>
          <a:xfrm rot="10800000" flipH="1">
            <a:off x="4215438" y="-236887"/>
            <a:ext cx="564725" cy="1552775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355D39-73A0-237D-8C11-53A89BF63642}"/>
              </a:ext>
            </a:extLst>
          </p:cNvPr>
          <p:cNvSpPr txBox="1"/>
          <p:nvPr/>
        </p:nvSpPr>
        <p:spPr>
          <a:xfrm>
            <a:off x="8726898" y="4774168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09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991B2EAC-555A-661E-138B-9D526BEE4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3596985C-3BA9-812D-8D54-E5E7E5944D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05940"/>
            <a:ext cx="3885900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Simulation time tracking</a:t>
            </a:r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4FE38FD9-7303-10DF-5B72-DDA4053CEBC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9648" y="1522738"/>
            <a:ext cx="7843165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To fully simulate a grazing season, we track the passage of both months and seasons based on cycle passed.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This time-tracking mechanism enables us to update reflexes more slowly based on changes in month and season, allowing for a more realistic simulation of seasonal dynamics in the grazing process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347B055A-DC7B-BA80-E506-C2B4726079A6}"/>
              </a:ext>
            </a:extLst>
          </p:cNvPr>
          <p:cNvSpPr/>
          <p:nvPr/>
        </p:nvSpPr>
        <p:spPr>
          <a:xfrm>
            <a:off x="4995263" y="3926400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" name="Google Shape;1081;p44">
            <a:extLst>
              <a:ext uri="{FF2B5EF4-FFF2-40B4-BE49-F238E27FC236}">
                <a16:creationId xmlns:a16="http://schemas.microsoft.com/office/drawing/2014/main" id="{60EDF3BE-5449-449D-64E4-E399EAD097A3}"/>
              </a:ext>
            </a:extLst>
          </p:cNvPr>
          <p:cNvGrpSpPr/>
          <p:nvPr/>
        </p:nvGrpSpPr>
        <p:grpSpPr>
          <a:xfrm flipH="1">
            <a:off x="8009623" y="2991346"/>
            <a:ext cx="842302" cy="1265428"/>
            <a:chOff x="3852150" y="898100"/>
            <a:chExt cx="463925" cy="696975"/>
          </a:xfrm>
        </p:grpSpPr>
        <p:sp>
          <p:nvSpPr>
            <p:cNvPr id="1082" name="Google Shape;1082;p44">
              <a:extLst>
                <a:ext uri="{FF2B5EF4-FFF2-40B4-BE49-F238E27FC236}">
                  <a16:creationId xmlns:a16="http://schemas.microsoft.com/office/drawing/2014/main" id="{1E11C97F-A995-FA53-2542-775E2BC305DC}"/>
                </a:ext>
              </a:extLst>
            </p:cNvPr>
            <p:cNvSpPr/>
            <p:nvPr/>
          </p:nvSpPr>
          <p:spPr>
            <a:xfrm>
              <a:off x="3971025" y="1040050"/>
              <a:ext cx="191025" cy="555025"/>
            </a:xfrm>
            <a:custGeom>
              <a:avLst/>
              <a:gdLst/>
              <a:ahLst/>
              <a:cxnLst/>
              <a:rect l="l" t="t" r="r" b="b"/>
              <a:pathLst>
                <a:path w="7641" h="22201" extrusionOk="0">
                  <a:moveTo>
                    <a:pt x="149" y="1"/>
                  </a:moveTo>
                  <a:cubicBezTo>
                    <a:pt x="72" y="1"/>
                    <a:pt x="0" y="50"/>
                    <a:pt x="9" y="151"/>
                  </a:cubicBezTo>
                  <a:cubicBezTo>
                    <a:pt x="161" y="2221"/>
                    <a:pt x="455" y="4282"/>
                    <a:pt x="857" y="6316"/>
                  </a:cubicBezTo>
                  <a:cubicBezTo>
                    <a:pt x="1258" y="8350"/>
                    <a:pt x="1776" y="10348"/>
                    <a:pt x="2382" y="12319"/>
                  </a:cubicBezTo>
                  <a:cubicBezTo>
                    <a:pt x="2891" y="13997"/>
                    <a:pt x="3444" y="15674"/>
                    <a:pt x="4113" y="17288"/>
                  </a:cubicBezTo>
                  <a:cubicBezTo>
                    <a:pt x="4505" y="18216"/>
                    <a:pt x="4943" y="19126"/>
                    <a:pt x="5513" y="19965"/>
                  </a:cubicBezTo>
                  <a:cubicBezTo>
                    <a:pt x="5986" y="20652"/>
                    <a:pt x="6548" y="21267"/>
                    <a:pt x="7093" y="21892"/>
                  </a:cubicBezTo>
                  <a:cubicBezTo>
                    <a:pt x="7173" y="21981"/>
                    <a:pt x="7244" y="22061"/>
                    <a:pt x="7324" y="22150"/>
                  </a:cubicBezTo>
                  <a:cubicBezTo>
                    <a:pt x="7354" y="22186"/>
                    <a:pt x="7389" y="22201"/>
                    <a:pt x="7423" y="22201"/>
                  </a:cubicBezTo>
                  <a:cubicBezTo>
                    <a:pt x="7535" y="22201"/>
                    <a:pt x="7641" y="22043"/>
                    <a:pt x="7539" y="21927"/>
                  </a:cubicBezTo>
                  <a:cubicBezTo>
                    <a:pt x="6994" y="21312"/>
                    <a:pt x="6423" y="20687"/>
                    <a:pt x="5951" y="20036"/>
                  </a:cubicBezTo>
                  <a:cubicBezTo>
                    <a:pt x="5389" y="19269"/>
                    <a:pt x="4951" y="18430"/>
                    <a:pt x="4568" y="17556"/>
                  </a:cubicBezTo>
                  <a:cubicBezTo>
                    <a:pt x="3917" y="16066"/>
                    <a:pt x="3399" y="14514"/>
                    <a:pt x="2900" y="12962"/>
                  </a:cubicBezTo>
                  <a:cubicBezTo>
                    <a:pt x="2275" y="10999"/>
                    <a:pt x="1740" y="9010"/>
                    <a:pt x="1312" y="6994"/>
                  </a:cubicBezTo>
                  <a:cubicBezTo>
                    <a:pt x="883" y="4986"/>
                    <a:pt x="562" y="2952"/>
                    <a:pt x="384" y="900"/>
                  </a:cubicBezTo>
                  <a:cubicBezTo>
                    <a:pt x="357" y="651"/>
                    <a:pt x="339" y="401"/>
                    <a:pt x="321" y="151"/>
                  </a:cubicBezTo>
                  <a:cubicBezTo>
                    <a:pt x="312" y="52"/>
                    <a:pt x="228" y="1"/>
                    <a:pt x="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4">
              <a:extLst>
                <a:ext uri="{FF2B5EF4-FFF2-40B4-BE49-F238E27FC236}">
                  <a16:creationId xmlns:a16="http://schemas.microsoft.com/office/drawing/2014/main" id="{E4C308A7-206C-60F5-2973-08205DDF58B1}"/>
                </a:ext>
              </a:extLst>
            </p:cNvPr>
            <p:cNvSpPr/>
            <p:nvPr/>
          </p:nvSpPr>
          <p:spPr>
            <a:xfrm>
              <a:off x="3852150" y="898100"/>
              <a:ext cx="208550" cy="257925"/>
            </a:xfrm>
            <a:custGeom>
              <a:avLst/>
              <a:gdLst/>
              <a:ahLst/>
              <a:cxnLst/>
              <a:rect l="l" t="t" r="r" b="b"/>
              <a:pathLst>
                <a:path w="8342" h="10317" extrusionOk="0">
                  <a:moveTo>
                    <a:pt x="7687" y="1"/>
                  </a:moveTo>
                  <a:cubicBezTo>
                    <a:pt x="7555" y="1"/>
                    <a:pt x="7413" y="48"/>
                    <a:pt x="7298" y="111"/>
                  </a:cubicBezTo>
                  <a:cubicBezTo>
                    <a:pt x="6747" y="426"/>
                    <a:pt x="6316" y="1075"/>
                    <a:pt x="5694" y="1075"/>
                  </a:cubicBezTo>
                  <a:cubicBezTo>
                    <a:pt x="5681" y="1075"/>
                    <a:pt x="5669" y="1075"/>
                    <a:pt x="5656" y="1074"/>
                  </a:cubicBezTo>
                  <a:cubicBezTo>
                    <a:pt x="5371" y="1056"/>
                    <a:pt x="5112" y="905"/>
                    <a:pt x="4836" y="824"/>
                  </a:cubicBezTo>
                  <a:cubicBezTo>
                    <a:pt x="4734" y="792"/>
                    <a:pt x="4622" y="772"/>
                    <a:pt x="4514" y="772"/>
                  </a:cubicBezTo>
                  <a:cubicBezTo>
                    <a:pt x="4327" y="772"/>
                    <a:pt x="4149" y="830"/>
                    <a:pt x="4042" y="976"/>
                  </a:cubicBezTo>
                  <a:cubicBezTo>
                    <a:pt x="3872" y="1208"/>
                    <a:pt x="3899" y="1645"/>
                    <a:pt x="3613" y="1699"/>
                  </a:cubicBezTo>
                  <a:cubicBezTo>
                    <a:pt x="3597" y="1701"/>
                    <a:pt x="3580" y="1703"/>
                    <a:pt x="3564" y="1703"/>
                  </a:cubicBezTo>
                  <a:cubicBezTo>
                    <a:pt x="3476" y="1703"/>
                    <a:pt x="3394" y="1665"/>
                    <a:pt x="3319" y="1627"/>
                  </a:cubicBezTo>
                  <a:cubicBezTo>
                    <a:pt x="3058" y="1501"/>
                    <a:pt x="2790" y="1367"/>
                    <a:pt x="2498" y="1367"/>
                  </a:cubicBezTo>
                  <a:cubicBezTo>
                    <a:pt x="2480" y="1367"/>
                    <a:pt x="2463" y="1368"/>
                    <a:pt x="2445" y="1369"/>
                  </a:cubicBezTo>
                  <a:cubicBezTo>
                    <a:pt x="2141" y="1378"/>
                    <a:pt x="1829" y="1601"/>
                    <a:pt x="1820" y="1904"/>
                  </a:cubicBezTo>
                  <a:cubicBezTo>
                    <a:pt x="1820" y="2056"/>
                    <a:pt x="1892" y="2207"/>
                    <a:pt x="1865" y="2359"/>
                  </a:cubicBezTo>
                  <a:cubicBezTo>
                    <a:pt x="1815" y="2606"/>
                    <a:pt x="1514" y="2709"/>
                    <a:pt x="1251" y="2709"/>
                  </a:cubicBezTo>
                  <a:cubicBezTo>
                    <a:pt x="1229" y="2709"/>
                    <a:pt x="1208" y="2708"/>
                    <a:pt x="1187" y="2707"/>
                  </a:cubicBezTo>
                  <a:cubicBezTo>
                    <a:pt x="1024" y="2691"/>
                    <a:pt x="855" y="2657"/>
                    <a:pt x="692" y="2657"/>
                  </a:cubicBezTo>
                  <a:cubicBezTo>
                    <a:pt x="579" y="2657"/>
                    <a:pt x="469" y="2673"/>
                    <a:pt x="366" y="2725"/>
                  </a:cubicBezTo>
                  <a:cubicBezTo>
                    <a:pt x="107" y="2850"/>
                    <a:pt x="0" y="3189"/>
                    <a:pt x="36" y="3474"/>
                  </a:cubicBezTo>
                  <a:cubicBezTo>
                    <a:pt x="81" y="3768"/>
                    <a:pt x="232" y="4027"/>
                    <a:pt x="384" y="4277"/>
                  </a:cubicBezTo>
                  <a:cubicBezTo>
                    <a:pt x="1107" y="5454"/>
                    <a:pt x="1829" y="6632"/>
                    <a:pt x="2552" y="7801"/>
                  </a:cubicBezTo>
                  <a:cubicBezTo>
                    <a:pt x="3203" y="8862"/>
                    <a:pt x="3854" y="10076"/>
                    <a:pt x="5050" y="10307"/>
                  </a:cubicBezTo>
                  <a:cubicBezTo>
                    <a:pt x="5081" y="10314"/>
                    <a:pt x="5115" y="10317"/>
                    <a:pt x="5150" y="10317"/>
                  </a:cubicBezTo>
                  <a:cubicBezTo>
                    <a:pt x="5213" y="10317"/>
                    <a:pt x="5278" y="10307"/>
                    <a:pt x="5335" y="10290"/>
                  </a:cubicBezTo>
                  <a:cubicBezTo>
                    <a:pt x="5505" y="10236"/>
                    <a:pt x="5638" y="10111"/>
                    <a:pt x="5710" y="9960"/>
                  </a:cubicBezTo>
                  <a:cubicBezTo>
                    <a:pt x="6798" y="7676"/>
                    <a:pt x="7664" y="5133"/>
                    <a:pt x="8226" y="2225"/>
                  </a:cubicBezTo>
                  <a:cubicBezTo>
                    <a:pt x="8342" y="1618"/>
                    <a:pt x="8306" y="994"/>
                    <a:pt x="8127" y="414"/>
                  </a:cubicBezTo>
                  <a:cubicBezTo>
                    <a:pt x="8083" y="298"/>
                    <a:pt x="8038" y="164"/>
                    <a:pt x="7940" y="84"/>
                  </a:cubicBezTo>
                  <a:cubicBezTo>
                    <a:pt x="7870" y="25"/>
                    <a:pt x="7781" y="1"/>
                    <a:pt x="7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4">
              <a:extLst>
                <a:ext uri="{FF2B5EF4-FFF2-40B4-BE49-F238E27FC236}">
                  <a16:creationId xmlns:a16="http://schemas.microsoft.com/office/drawing/2014/main" id="{F75DE52C-5BA3-8F55-A938-75AC2CAEBAAB}"/>
                </a:ext>
              </a:extLst>
            </p:cNvPr>
            <p:cNvSpPr/>
            <p:nvPr/>
          </p:nvSpPr>
          <p:spPr>
            <a:xfrm>
              <a:off x="3857950" y="902425"/>
              <a:ext cx="184250" cy="252550"/>
            </a:xfrm>
            <a:custGeom>
              <a:avLst/>
              <a:gdLst/>
              <a:ahLst/>
              <a:cxnLst/>
              <a:rect l="l" t="t" r="r" b="b"/>
              <a:pathLst>
                <a:path w="7370" h="10102" extrusionOk="0">
                  <a:moveTo>
                    <a:pt x="7226" y="0"/>
                  </a:moveTo>
                  <a:cubicBezTo>
                    <a:pt x="7155" y="0"/>
                    <a:pt x="7110" y="54"/>
                    <a:pt x="7101" y="125"/>
                  </a:cubicBezTo>
                  <a:cubicBezTo>
                    <a:pt x="7030" y="767"/>
                    <a:pt x="6977" y="1410"/>
                    <a:pt x="6905" y="2052"/>
                  </a:cubicBezTo>
                  <a:cubicBezTo>
                    <a:pt x="6861" y="2373"/>
                    <a:pt x="6816" y="2685"/>
                    <a:pt x="6754" y="2998"/>
                  </a:cubicBezTo>
                  <a:cubicBezTo>
                    <a:pt x="6700" y="3310"/>
                    <a:pt x="6620" y="3631"/>
                    <a:pt x="6548" y="3943"/>
                  </a:cubicBezTo>
                  <a:cubicBezTo>
                    <a:pt x="6406" y="4586"/>
                    <a:pt x="6272" y="5228"/>
                    <a:pt x="6129" y="5870"/>
                  </a:cubicBezTo>
                  <a:cubicBezTo>
                    <a:pt x="5986" y="6504"/>
                    <a:pt x="5826" y="7128"/>
                    <a:pt x="5656" y="7761"/>
                  </a:cubicBezTo>
                  <a:cubicBezTo>
                    <a:pt x="5540" y="8243"/>
                    <a:pt x="5415" y="8725"/>
                    <a:pt x="5317" y="9216"/>
                  </a:cubicBezTo>
                  <a:cubicBezTo>
                    <a:pt x="5291" y="8832"/>
                    <a:pt x="5273" y="8448"/>
                    <a:pt x="5255" y="8065"/>
                  </a:cubicBezTo>
                  <a:cubicBezTo>
                    <a:pt x="5237" y="7485"/>
                    <a:pt x="5210" y="6896"/>
                    <a:pt x="5201" y="6316"/>
                  </a:cubicBezTo>
                  <a:cubicBezTo>
                    <a:pt x="5183" y="5736"/>
                    <a:pt x="5183" y="5148"/>
                    <a:pt x="5192" y="4568"/>
                  </a:cubicBezTo>
                  <a:cubicBezTo>
                    <a:pt x="5201" y="4282"/>
                    <a:pt x="5219" y="3997"/>
                    <a:pt x="5228" y="3711"/>
                  </a:cubicBezTo>
                  <a:cubicBezTo>
                    <a:pt x="5237" y="3426"/>
                    <a:pt x="5237" y="3140"/>
                    <a:pt x="5228" y="2855"/>
                  </a:cubicBezTo>
                  <a:cubicBezTo>
                    <a:pt x="5210" y="2222"/>
                    <a:pt x="5192" y="1579"/>
                    <a:pt x="5299" y="955"/>
                  </a:cubicBezTo>
                  <a:cubicBezTo>
                    <a:pt x="5317" y="892"/>
                    <a:pt x="5282" y="821"/>
                    <a:pt x="5210" y="803"/>
                  </a:cubicBezTo>
                  <a:cubicBezTo>
                    <a:pt x="5199" y="800"/>
                    <a:pt x="5188" y="799"/>
                    <a:pt x="5177" y="799"/>
                  </a:cubicBezTo>
                  <a:cubicBezTo>
                    <a:pt x="5122" y="799"/>
                    <a:pt x="5064" y="833"/>
                    <a:pt x="5050" y="892"/>
                  </a:cubicBezTo>
                  <a:cubicBezTo>
                    <a:pt x="4952" y="1463"/>
                    <a:pt x="4952" y="2043"/>
                    <a:pt x="4960" y="2614"/>
                  </a:cubicBezTo>
                  <a:cubicBezTo>
                    <a:pt x="4969" y="2908"/>
                    <a:pt x="4978" y="3194"/>
                    <a:pt x="4978" y="3479"/>
                  </a:cubicBezTo>
                  <a:cubicBezTo>
                    <a:pt x="4969" y="3765"/>
                    <a:pt x="4952" y="4050"/>
                    <a:pt x="4943" y="4336"/>
                  </a:cubicBezTo>
                  <a:cubicBezTo>
                    <a:pt x="4898" y="5513"/>
                    <a:pt x="4952" y="6682"/>
                    <a:pt x="4987" y="7851"/>
                  </a:cubicBezTo>
                  <a:cubicBezTo>
                    <a:pt x="5014" y="8395"/>
                    <a:pt x="5032" y="8930"/>
                    <a:pt x="5076" y="9465"/>
                  </a:cubicBezTo>
                  <a:cubicBezTo>
                    <a:pt x="4978" y="9046"/>
                    <a:pt x="4871" y="8627"/>
                    <a:pt x="4773" y="8208"/>
                  </a:cubicBezTo>
                  <a:cubicBezTo>
                    <a:pt x="4639" y="7663"/>
                    <a:pt x="4514" y="7128"/>
                    <a:pt x="4389" y="6584"/>
                  </a:cubicBezTo>
                  <a:cubicBezTo>
                    <a:pt x="4131" y="5504"/>
                    <a:pt x="3845" y="4434"/>
                    <a:pt x="3738" y="3328"/>
                  </a:cubicBezTo>
                  <a:cubicBezTo>
                    <a:pt x="3676" y="2712"/>
                    <a:pt x="3640" y="2088"/>
                    <a:pt x="3569" y="1472"/>
                  </a:cubicBezTo>
                  <a:cubicBezTo>
                    <a:pt x="3560" y="1401"/>
                    <a:pt x="3515" y="1347"/>
                    <a:pt x="3435" y="1347"/>
                  </a:cubicBezTo>
                  <a:cubicBezTo>
                    <a:pt x="3372" y="1347"/>
                    <a:pt x="3301" y="1401"/>
                    <a:pt x="3310" y="1472"/>
                  </a:cubicBezTo>
                  <a:cubicBezTo>
                    <a:pt x="3372" y="2025"/>
                    <a:pt x="3408" y="2578"/>
                    <a:pt x="3453" y="3131"/>
                  </a:cubicBezTo>
                  <a:cubicBezTo>
                    <a:pt x="3480" y="3408"/>
                    <a:pt x="3515" y="3694"/>
                    <a:pt x="3551" y="3970"/>
                  </a:cubicBezTo>
                  <a:cubicBezTo>
                    <a:pt x="3596" y="4247"/>
                    <a:pt x="3649" y="4523"/>
                    <a:pt x="3711" y="4800"/>
                  </a:cubicBezTo>
                  <a:cubicBezTo>
                    <a:pt x="3827" y="5344"/>
                    <a:pt x="3961" y="5888"/>
                    <a:pt x="4086" y="6441"/>
                  </a:cubicBezTo>
                  <a:cubicBezTo>
                    <a:pt x="4220" y="6985"/>
                    <a:pt x="4345" y="7530"/>
                    <a:pt x="4479" y="8083"/>
                  </a:cubicBezTo>
                  <a:cubicBezTo>
                    <a:pt x="4568" y="8439"/>
                    <a:pt x="4648" y="8805"/>
                    <a:pt x="4737" y="9171"/>
                  </a:cubicBezTo>
                  <a:cubicBezTo>
                    <a:pt x="4630" y="8912"/>
                    <a:pt x="4532" y="8663"/>
                    <a:pt x="4425" y="8404"/>
                  </a:cubicBezTo>
                  <a:cubicBezTo>
                    <a:pt x="4220" y="7904"/>
                    <a:pt x="4006" y="7414"/>
                    <a:pt x="3765" y="6932"/>
                  </a:cubicBezTo>
                  <a:cubicBezTo>
                    <a:pt x="3524" y="6450"/>
                    <a:pt x="3274" y="5968"/>
                    <a:pt x="3042" y="5487"/>
                  </a:cubicBezTo>
                  <a:cubicBezTo>
                    <a:pt x="2802" y="4996"/>
                    <a:pt x="2596" y="4496"/>
                    <a:pt x="2409" y="3997"/>
                  </a:cubicBezTo>
                  <a:cubicBezTo>
                    <a:pt x="2186" y="3426"/>
                    <a:pt x="1981" y="2837"/>
                    <a:pt x="1785" y="2257"/>
                  </a:cubicBezTo>
                  <a:cubicBezTo>
                    <a:pt x="1770" y="2200"/>
                    <a:pt x="1722" y="2160"/>
                    <a:pt x="1666" y="2160"/>
                  </a:cubicBezTo>
                  <a:cubicBezTo>
                    <a:pt x="1653" y="2160"/>
                    <a:pt x="1638" y="2163"/>
                    <a:pt x="1624" y="2168"/>
                  </a:cubicBezTo>
                  <a:cubicBezTo>
                    <a:pt x="1562" y="2186"/>
                    <a:pt x="1517" y="2257"/>
                    <a:pt x="1535" y="2320"/>
                  </a:cubicBezTo>
                  <a:cubicBezTo>
                    <a:pt x="1892" y="3372"/>
                    <a:pt x="2257" y="4416"/>
                    <a:pt x="2721" y="5424"/>
                  </a:cubicBezTo>
                  <a:cubicBezTo>
                    <a:pt x="2953" y="5915"/>
                    <a:pt x="3203" y="6388"/>
                    <a:pt x="3444" y="6869"/>
                  </a:cubicBezTo>
                  <a:cubicBezTo>
                    <a:pt x="3685" y="7351"/>
                    <a:pt x="3908" y="7833"/>
                    <a:pt x="4113" y="8324"/>
                  </a:cubicBezTo>
                  <a:cubicBezTo>
                    <a:pt x="4220" y="8573"/>
                    <a:pt x="4318" y="8823"/>
                    <a:pt x="4416" y="9064"/>
                  </a:cubicBezTo>
                  <a:cubicBezTo>
                    <a:pt x="4291" y="8903"/>
                    <a:pt x="4158" y="8743"/>
                    <a:pt x="4024" y="8582"/>
                  </a:cubicBezTo>
                  <a:cubicBezTo>
                    <a:pt x="3676" y="8154"/>
                    <a:pt x="3346" y="7717"/>
                    <a:pt x="3033" y="7253"/>
                  </a:cubicBezTo>
                  <a:cubicBezTo>
                    <a:pt x="2712" y="6771"/>
                    <a:pt x="2409" y="6281"/>
                    <a:pt x="2106" y="5790"/>
                  </a:cubicBezTo>
                  <a:cubicBezTo>
                    <a:pt x="1802" y="5299"/>
                    <a:pt x="1499" y="4818"/>
                    <a:pt x="1205" y="4318"/>
                  </a:cubicBezTo>
                  <a:cubicBezTo>
                    <a:pt x="875" y="3747"/>
                    <a:pt x="562" y="3176"/>
                    <a:pt x="259" y="2596"/>
                  </a:cubicBezTo>
                  <a:cubicBezTo>
                    <a:pt x="236" y="2555"/>
                    <a:pt x="189" y="2533"/>
                    <a:pt x="145" y="2533"/>
                  </a:cubicBezTo>
                  <a:cubicBezTo>
                    <a:pt x="122" y="2533"/>
                    <a:pt x="99" y="2539"/>
                    <a:pt x="81" y="2552"/>
                  </a:cubicBezTo>
                  <a:cubicBezTo>
                    <a:pt x="18" y="2587"/>
                    <a:pt x="0" y="2668"/>
                    <a:pt x="36" y="2730"/>
                  </a:cubicBezTo>
                  <a:cubicBezTo>
                    <a:pt x="304" y="3247"/>
                    <a:pt x="580" y="3756"/>
                    <a:pt x="875" y="4256"/>
                  </a:cubicBezTo>
                  <a:cubicBezTo>
                    <a:pt x="1160" y="4755"/>
                    <a:pt x="1463" y="5246"/>
                    <a:pt x="1767" y="5736"/>
                  </a:cubicBezTo>
                  <a:cubicBezTo>
                    <a:pt x="2070" y="6227"/>
                    <a:pt x="2373" y="6718"/>
                    <a:pt x="2694" y="7199"/>
                  </a:cubicBezTo>
                  <a:cubicBezTo>
                    <a:pt x="3007" y="7681"/>
                    <a:pt x="3337" y="8136"/>
                    <a:pt x="3694" y="8582"/>
                  </a:cubicBezTo>
                  <a:cubicBezTo>
                    <a:pt x="4077" y="9064"/>
                    <a:pt x="4488" y="9537"/>
                    <a:pt x="4853" y="10036"/>
                  </a:cubicBezTo>
                  <a:cubicBezTo>
                    <a:pt x="4884" y="10073"/>
                    <a:pt x="4927" y="10101"/>
                    <a:pt x="4971" y="10101"/>
                  </a:cubicBezTo>
                  <a:cubicBezTo>
                    <a:pt x="4991" y="10101"/>
                    <a:pt x="5012" y="10095"/>
                    <a:pt x="5032" y="10081"/>
                  </a:cubicBezTo>
                  <a:cubicBezTo>
                    <a:pt x="5067" y="10063"/>
                    <a:pt x="5085" y="10027"/>
                    <a:pt x="5094" y="9992"/>
                  </a:cubicBezTo>
                  <a:cubicBezTo>
                    <a:pt x="5121" y="9974"/>
                    <a:pt x="5148" y="9956"/>
                    <a:pt x="5157" y="9929"/>
                  </a:cubicBezTo>
                  <a:cubicBezTo>
                    <a:pt x="5166" y="9938"/>
                    <a:pt x="5183" y="9947"/>
                    <a:pt x="5201" y="9947"/>
                  </a:cubicBezTo>
                  <a:cubicBezTo>
                    <a:pt x="5210" y="9992"/>
                    <a:pt x="5237" y="10036"/>
                    <a:pt x="5291" y="10045"/>
                  </a:cubicBezTo>
                  <a:cubicBezTo>
                    <a:pt x="5300" y="10048"/>
                    <a:pt x="5310" y="10050"/>
                    <a:pt x="5321" y="10050"/>
                  </a:cubicBezTo>
                  <a:cubicBezTo>
                    <a:pt x="5372" y="10050"/>
                    <a:pt x="5435" y="10015"/>
                    <a:pt x="5442" y="9956"/>
                  </a:cubicBezTo>
                  <a:cubicBezTo>
                    <a:pt x="5549" y="9314"/>
                    <a:pt x="5692" y="8689"/>
                    <a:pt x="5853" y="8056"/>
                  </a:cubicBezTo>
                  <a:cubicBezTo>
                    <a:pt x="6013" y="7422"/>
                    <a:pt x="6183" y="6798"/>
                    <a:pt x="6325" y="6165"/>
                  </a:cubicBezTo>
                  <a:cubicBezTo>
                    <a:pt x="6477" y="5522"/>
                    <a:pt x="6611" y="4871"/>
                    <a:pt x="6754" y="4229"/>
                  </a:cubicBezTo>
                  <a:cubicBezTo>
                    <a:pt x="6825" y="3917"/>
                    <a:pt x="6896" y="3595"/>
                    <a:pt x="6968" y="3274"/>
                  </a:cubicBezTo>
                  <a:cubicBezTo>
                    <a:pt x="7030" y="2962"/>
                    <a:pt x="7084" y="2641"/>
                    <a:pt x="7128" y="2311"/>
                  </a:cubicBezTo>
                  <a:cubicBezTo>
                    <a:pt x="7217" y="1668"/>
                    <a:pt x="7271" y="1017"/>
                    <a:pt x="7333" y="375"/>
                  </a:cubicBezTo>
                  <a:cubicBezTo>
                    <a:pt x="7342" y="295"/>
                    <a:pt x="7351" y="205"/>
                    <a:pt x="7360" y="125"/>
                  </a:cubicBezTo>
                  <a:cubicBezTo>
                    <a:pt x="7369" y="54"/>
                    <a:pt x="7289" y="0"/>
                    <a:pt x="7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4">
              <a:extLst>
                <a:ext uri="{FF2B5EF4-FFF2-40B4-BE49-F238E27FC236}">
                  <a16:creationId xmlns:a16="http://schemas.microsoft.com/office/drawing/2014/main" id="{41EF5796-7D40-F6C9-AA47-62FBD5158E2B}"/>
                </a:ext>
              </a:extLst>
            </p:cNvPr>
            <p:cNvSpPr/>
            <p:nvPr/>
          </p:nvSpPr>
          <p:spPr>
            <a:xfrm>
              <a:off x="4087650" y="1043625"/>
              <a:ext cx="228425" cy="227350"/>
            </a:xfrm>
            <a:custGeom>
              <a:avLst/>
              <a:gdLst/>
              <a:ahLst/>
              <a:cxnLst/>
              <a:rect l="l" t="t" r="r" b="b"/>
              <a:pathLst>
                <a:path w="9137" h="9094" extrusionOk="0">
                  <a:moveTo>
                    <a:pt x="3472" y="0"/>
                  </a:moveTo>
                  <a:cubicBezTo>
                    <a:pt x="3307" y="0"/>
                    <a:pt x="3149" y="60"/>
                    <a:pt x="3052" y="195"/>
                  </a:cubicBezTo>
                  <a:cubicBezTo>
                    <a:pt x="2963" y="311"/>
                    <a:pt x="2936" y="481"/>
                    <a:pt x="2820" y="588"/>
                  </a:cubicBezTo>
                  <a:cubicBezTo>
                    <a:pt x="2749" y="656"/>
                    <a:pt x="2660" y="684"/>
                    <a:pt x="2565" y="684"/>
                  </a:cubicBezTo>
                  <a:cubicBezTo>
                    <a:pt x="2396" y="684"/>
                    <a:pt x="2208" y="595"/>
                    <a:pt x="2071" y="481"/>
                  </a:cubicBezTo>
                  <a:cubicBezTo>
                    <a:pt x="1857" y="303"/>
                    <a:pt x="1669" y="62"/>
                    <a:pt x="1393" y="17"/>
                  </a:cubicBezTo>
                  <a:cubicBezTo>
                    <a:pt x="1370" y="14"/>
                    <a:pt x="1348" y="13"/>
                    <a:pt x="1326" y="13"/>
                  </a:cubicBezTo>
                  <a:cubicBezTo>
                    <a:pt x="1057" y="13"/>
                    <a:pt x="812" y="206"/>
                    <a:pt x="688" y="445"/>
                  </a:cubicBezTo>
                  <a:cubicBezTo>
                    <a:pt x="545" y="713"/>
                    <a:pt x="527" y="1016"/>
                    <a:pt x="509" y="1311"/>
                  </a:cubicBezTo>
                  <a:cubicBezTo>
                    <a:pt x="420" y="2684"/>
                    <a:pt x="331" y="4058"/>
                    <a:pt x="242" y="5432"/>
                  </a:cubicBezTo>
                  <a:cubicBezTo>
                    <a:pt x="170" y="6672"/>
                    <a:pt x="1" y="8046"/>
                    <a:pt x="840" y="8911"/>
                  </a:cubicBezTo>
                  <a:cubicBezTo>
                    <a:pt x="902" y="8983"/>
                    <a:pt x="991" y="9036"/>
                    <a:pt x="1089" y="9063"/>
                  </a:cubicBezTo>
                  <a:cubicBezTo>
                    <a:pt x="1151" y="9084"/>
                    <a:pt x="1215" y="9094"/>
                    <a:pt x="1280" y="9094"/>
                  </a:cubicBezTo>
                  <a:cubicBezTo>
                    <a:pt x="1383" y="9094"/>
                    <a:pt x="1487" y="9068"/>
                    <a:pt x="1580" y="9018"/>
                  </a:cubicBezTo>
                  <a:cubicBezTo>
                    <a:pt x="3784" y="7769"/>
                    <a:pt x="5960" y="6199"/>
                    <a:pt x="8101" y="4147"/>
                  </a:cubicBezTo>
                  <a:cubicBezTo>
                    <a:pt x="8538" y="3719"/>
                    <a:pt x="8869" y="3193"/>
                    <a:pt x="9056" y="2613"/>
                  </a:cubicBezTo>
                  <a:cubicBezTo>
                    <a:pt x="9100" y="2488"/>
                    <a:pt x="9136" y="2363"/>
                    <a:pt x="9100" y="2238"/>
                  </a:cubicBezTo>
                  <a:cubicBezTo>
                    <a:pt x="9038" y="2015"/>
                    <a:pt x="8788" y="1908"/>
                    <a:pt x="8556" y="1890"/>
                  </a:cubicBezTo>
                  <a:cubicBezTo>
                    <a:pt x="8481" y="1882"/>
                    <a:pt x="8404" y="1879"/>
                    <a:pt x="8327" y="1879"/>
                  </a:cubicBezTo>
                  <a:cubicBezTo>
                    <a:pt x="8022" y="1879"/>
                    <a:pt x="7706" y="1930"/>
                    <a:pt x="7409" y="1930"/>
                  </a:cubicBezTo>
                  <a:cubicBezTo>
                    <a:pt x="7136" y="1930"/>
                    <a:pt x="6880" y="1887"/>
                    <a:pt x="6665" y="1721"/>
                  </a:cubicBezTo>
                  <a:cubicBezTo>
                    <a:pt x="6433" y="1551"/>
                    <a:pt x="6308" y="1275"/>
                    <a:pt x="6139" y="1043"/>
                  </a:cubicBezTo>
                  <a:cubicBezTo>
                    <a:pt x="5990" y="858"/>
                    <a:pt x="5768" y="691"/>
                    <a:pt x="5544" y="691"/>
                  </a:cubicBezTo>
                  <a:cubicBezTo>
                    <a:pt x="5498" y="691"/>
                    <a:pt x="5452" y="698"/>
                    <a:pt x="5407" y="713"/>
                  </a:cubicBezTo>
                  <a:cubicBezTo>
                    <a:pt x="5162" y="797"/>
                    <a:pt x="4962" y="1086"/>
                    <a:pt x="4741" y="1086"/>
                  </a:cubicBezTo>
                  <a:cubicBezTo>
                    <a:pt x="4705" y="1086"/>
                    <a:pt x="4669" y="1078"/>
                    <a:pt x="4631" y="1061"/>
                  </a:cubicBezTo>
                  <a:cubicBezTo>
                    <a:pt x="4542" y="1016"/>
                    <a:pt x="4479" y="918"/>
                    <a:pt x="4435" y="829"/>
                  </a:cubicBezTo>
                  <a:cubicBezTo>
                    <a:pt x="4283" y="561"/>
                    <a:pt x="4131" y="285"/>
                    <a:pt x="3873" y="115"/>
                  </a:cubicBezTo>
                  <a:cubicBezTo>
                    <a:pt x="3755" y="42"/>
                    <a:pt x="3611" y="0"/>
                    <a:pt x="3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4">
              <a:extLst>
                <a:ext uri="{FF2B5EF4-FFF2-40B4-BE49-F238E27FC236}">
                  <a16:creationId xmlns:a16="http://schemas.microsoft.com/office/drawing/2014/main" id="{D136125F-3A5C-1F15-92DD-94E5E050878A}"/>
                </a:ext>
              </a:extLst>
            </p:cNvPr>
            <p:cNvSpPr/>
            <p:nvPr/>
          </p:nvSpPr>
          <p:spPr>
            <a:xfrm>
              <a:off x="4108175" y="1043475"/>
              <a:ext cx="197625" cy="228675"/>
            </a:xfrm>
            <a:custGeom>
              <a:avLst/>
              <a:gdLst/>
              <a:ahLst/>
              <a:cxnLst/>
              <a:rect l="l" t="t" r="r" b="b"/>
              <a:pathLst>
                <a:path w="7905" h="9147" extrusionOk="0">
                  <a:moveTo>
                    <a:pt x="542" y="1"/>
                  </a:moveTo>
                  <a:cubicBezTo>
                    <a:pt x="490" y="1"/>
                    <a:pt x="427" y="35"/>
                    <a:pt x="420" y="94"/>
                  </a:cubicBezTo>
                  <a:cubicBezTo>
                    <a:pt x="340" y="656"/>
                    <a:pt x="233" y="1218"/>
                    <a:pt x="152" y="1789"/>
                  </a:cubicBezTo>
                  <a:cubicBezTo>
                    <a:pt x="72" y="2360"/>
                    <a:pt x="1" y="2931"/>
                    <a:pt x="10" y="3511"/>
                  </a:cubicBezTo>
                  <a:cubicBezTo>
                    <a:pt x="19" y="4082"/>
                    <a:pt x="90" y="4653"/>
                    <a:pt x="126" y="5224"/>
                  </a:cubicBezTo>
                  <a:cubicBezTo>
                    <a:pt x="170" y="5795"/>
                    <a:pt x="152" y="6357"/>
                    <a:pt x="179" y="6928"/>
                  </a:cubicBezTo>
                  <a:cubicBezTo>
                    <a:pt x="197" y="7445"/>
                    <a:pt x="233" y="7963"/>
                    <a:pt x="251" y="8480"/>
                  </a:cubicBezTo>
                  <a:cubicBezTo>
                    <a:pt x="215" y="8578"/>
                    <a:pt x="170" y="8676"/>
                    <a:pt x="135" y="8766"/>
                  </a:cubicBezTo>
                  <a:cubicBezTo>
                    <a:pt x="108" y="8837"/>
                    <a:pt x="161" y="8908"/>
                    <a:pt x="224" y="8926"/>
                  </a:cubicBezTo>
                  <a:cubicBezTo>
                    <a:pt x="233" y="8931"/>
                    <a:pt x="242" y="8933"/>
                    <a:pt x="251" y="8933"/>
                  </a:cubicBezTo>
                  <a:cubicBezTo>
                    <a:pt x="259" y="8933"/>
                    <a:pt x="268" y="8931"/>
                    <a:pt x="277" y="8926"/>
                  </a:cubicBezTo>
                  <a:cubicBezTo>
                    <a:pt x="304" y="8971"/>
                    <a:pt x="349" y="9006"/>
                    <a:pt x="393" y="9006"/>
                  </a:cubicBezTo>
                  <a:lnTo>
                    <a:pt x="402" y="9006"/>
                  </a:lnTo>
                  <a:cubicBezTo>
                    <a:pt x="402" y="9042"/>
                    <a:pt x="411" y="9078"/>
                    <a:pt x="438" y="9114"/>
                  </a:cubicBezTo>
                  <a:cubicBezTo>
                    <a:pt x="460" y="9136"/>
                    <a:pt x="494" y="9147"/>
                    <a:pt x="527" y="9147"/>
                  </a:cubicBezTo>
                  <a:cubicBezTo>
                    <a:pt x="561" y="9147"/>
                    <a:pt x="594" y="9136"/>
                    <a:pt x="616" y="9114"/>
                  </a:cubicBezTo>
                  <a:cubicBezTo>
                    <a:pt x="1080" y="8641"/>
                    <a:pt x="1553" y="8186"/>
                    <a:pt x="2044" y="7740"/>
                  </a:cubicBezTo>
                  <a:cubicBezTo>
                    <a:pt x="2525" y="7303"/>
                    <a:pt x="3025" y="6883"/>
                    <a:pt x="3507" y="6437"/>
                  </a:cubicBezTo>
                  <a:cubicBezTo>
                    <a:pt x="3971" y="6000"/>
                    <a:pt x="4426" y="5536"/>
                    <a:pt x="4889" y="5081"/>
                  </a:cubicBezTo>
                  <a:cubicBezTo>
                    <a:pt x="5344" y="4635"/>
                    <a:pt x="5835" y="4216"/>
                    <a:pt x="6308" y="3779"/>
                  </a:cubicBezTo>
                  <a:cubicBezTo>
                    <a:pt x="6790" y="3342"/>
                    <a:pt x="7254" y="2896"/>
                    <a:pt x="7691" y="2414"/>
                  </a:cubicBezTo>
                  <a:cubicBezTo>
                    <a:pt x="7744" y="2360"/>
                    <a:pt x="7798" y="2298"/>
                    <a:pt x="7851" y="2235"/>
                  </a:cubicBezTo>
                  <a:cubicBezTo>
                    <a:pt x="7905" y="2182"/>
                    <a:pt x="7905" y="2102"/>
                    <a:pt x="7851" y="2048"/>
                  </a:cubicBezTo>
                  <a:cubicBezTo>
                    <a:pt x="7828" y="2025"/>
                    <a:pt x="7792" y="2011"/>
                    <a:pt x="7758" y="2011"/>
                  </a:cubicBezTo>
                  <a:cubicBezTo>
                    <a:pt x="7726" y="2011"/>
                    <a:pt x="7694" y="2023"/>
                    <a:pt x="7673" y="2048"/>
                  </a:cubicBezTo>
                  <a:cubicBezTo>
                    <a:pt x="7245" y="2539"/>
                    <a:pt x="6781" y="2994"/>
                    <a:pt x="6308" y="3431"/>
                  </a:cubicBezTo>
                  <a:cubicBezTo>
                    <a:pt x="5835" y="3868"/>
                    <a:pt x="5344" y="4287"/>
                    <a:pt x="4872" y="4733"/>
                  </a:cubicBezTo>
                  <a:cubicBezTo>
                    <a:pt x="4408" y="5179"/>
                    <a:pt x="3962" y="5643"/>
                    <a:pt x="3489" y="6098"/>
                  </a:cubicBezTo>
                  <a:cubicBezTo>
                    <a:pt x="3025" y="6544"/>
                    <a:pt x="2525" y="6964"/>
                    <a:pt x="2044" y="7392"/>
                  </a:cubicBezTo>
                  <a:cubicBezTo>
                    <a:pt x="1571" y="7811"/>
                    <a:pt x="1116" y="8239"/>
                    <a:pt x="679" y="8685"/>
                  </a:cubicBezTo>
                  <a:cubicBezTo>
                    <a:pt x="937" y="8239"/>
                    <a:pt x="1205" y="7793"/>
                    <a:pt x="1491" y="7356"/>
                  </a:cubicBezTo>
                  <a:cubicBezTo>
                    <a:pt x="1812" y="6848"/>
                    <a:pt x="2142" y="6348"/>
                    <a:pt x="2463" y="5840"/>
                  </a:cubicBezTo>
                  <a:cubicBezTo>
                    <a:pt x="2775" y="5349"/>
                    <a:pt x="3087" y="4849"/>
                    <a:pt x="3426" y="4377"/>
                  </a:cubicBezTo>
                  <a:cubicBezTo>
                    <a:pt x="3596" y="4145"/>
                    <a:pt x="3765" y="3922"/>
                    <a:pt x="3953" y="3716"/>
                  </a:cubicBezTo>
                  <a:cubicBezTo>
                    <a:pt x="4131" y="3511"/>
                    <a:pt x="4327" y="3315"/>
                    <a:pt x="4524" y="3128"/>
                  </a:cubicBezTo>
                  <a:cubicBezTo>
                    <a:pt x="4925" y="2753"/>
                    <a:pt x="5344" y="2396"/>
                    <a:pt x="5746" y="2021"/>
                  </a:cubicBezTo>
                  <a:cubicBezTo>
                    <a:pt x="5790" y="1968"/>
                    <a:pt x="5844" y="1923"/>
                    <a:pt x="5889" y="1879"/>
                  </a:cubicBezTo>
                  <a:cubicBezTo>
                    <a:pt x="5986" y="1788"/>
                    <a:pt x="5894" y="1655"/>
                    <a:pt x="5794" y="1655"/>
                  </a:cubicBezTo>
                  <a:cubicBezTo>
                    <a:pt x="5765" y="1655"/>
                    <a:pt x="5736" y="1666"/>
                    <a:pt x="5710" y="1691"/>
                  </a:cubicBezTo>
                  <a:cubicBezTo>
                    <a:pt x="5318" y="2084"/>
                    <a:pt x="4889" y="2432"/>
                    <a:pt x="4479" y="2806"/>
                  </a:cubicBezTo>
                  <a:cubicBezTo>
                    <a:pt x="4283" y="2994"/>
                    <a:pt x="4087" y="3181"/>
                    <a:pt x="3899" y="3386"/>
                  </a:cubicBezTo>
                  <a:cubicBezTo>
                    <a:pt x="3703" y="3600"/>
                    <a:pt x="3525" y="3823"/>
                    <a:pt x="3346" y="4055"/>
                  </a:cubicBezTo>
                  <a:cubicBezTo>
                    <a:pt x="2998" y="4519"/>
                    <a:pt x="2677" y="5019"/>
                    <a:pt x="2365" y="5509"/>
                  </a:cubicBezTo>
                  <a:cubicBezTo>
                    <a:pt x="2044" y="6018"/>
                    <a:pt x="1714" y="6518"/>
                    <a:pt x="1392" y="7026"/>
                  </a:cubicBezTo>
                  <a:cubicBezTo>
                    <a:pt x="1160" y="7383"/>
                    <a:pt x="937" y="7740"/>
                    <a:pt x="723" y="8097"/>
                  </a:cubicBezTo>
                  <a:cubicBezTo>
                    <a:pt x="723" y="8070"/>
                    <a:pt x="723" y="8043"/>
                    <a:pt x="732" y="8016"/>
                  </a:cubicBezTo>
                  <a:cubicBezTo>
                    <a:pt x="1053" y="7258"/>
                    <a:pt x="1392" y="6500"/>
                    <a:pt x="1696" y="5732"/>
                  </a:cubicBezTo>
                  <a:cubicBezTo>
                    <a:pt x="1892" y="5215"/>
                    <a:pt x="2079" y="4707"/>
                    <a:pt x="2293" y="4198"/>
                  </a:cubicBezTo>
                  <a:cubicBezTo>
                    <a:pt x="2499" y="3690"/>
                    <a:pt x="2731" y="3190"/>
                    <a:pt x="2980" y="2690"/>
                  </a:cubicBezTo>
                  <a:cubicBezTo>
                    <a:pt x="3257" y="2137"/>
                    <a:pt x="3551" y="1584"/>
                    <a:pt x="3846" y="1040"/>
                  </a:cubicBezTo>
                  <a:cubicBezTo>
                    <a:pt x="3881" y="978"/>
                    <a:pt x="3864" y="897"/>
                    <a:pt x="3801" y="862"/>
                  </a:cubicBezTo>
                  <a:cubicBezTo>
                    <a:pt x="3780" y="849"/>
                    <a:pt x="3756" y="843"/>
                    <a:pt x="3733" y="843"/>
                  </a:cubicBezTo>
                  <a:cubicBezTo>
                    <a:pt x="3689" y="843"/>
                    <a:pt x="3646" y="865"/>
                    <a:pt x="3623" y="906"/>
                  </a:cubicBezTo>
                  <a:cubicBezTo>
                    <a:pt x="3096" y="1896"/>
                    <a:pt x="2561" y="2878"/>
                    <a:pt x="2133" y="3913"/>
                  </a:cubicBezTo>
                  <a:cubicBezTo>
                    <a:pt x="1919" y="4421"/>
                    <a:pt x="1722" y="4947"/>
                    <a:pt x="1517" y="5465"/>
                  </a:cubicBezTo>
                  <a:cubicBezTo>
                    <a:pt x="1321" y="5982"/>
                    <a:pt x="1107" y="6491"/>
                    <a:pt x="884" y="6999"/>
                  </a:cubicBezTo>
                  <a:cubicBezTo>
                    <a:pt x="848" y="7097"/>
                    <a:pt x="804" y="7196"/>
                    <a:pt x="759" y="7294"/>
                  </a:cubicBezTo>
                  <a:cubicBezTo>
                    <a:pt x="759" y="7285"/>
                    <a:pt x="759" y="7276"/>
                    <a:pt x="759" y="7267"/>
                  </a:cubicBezTo>
                  <a:cubicBezTo>
                    <a:pt x="777" y="6999"/>
                    <a:pt x="786" y="6732"/>
                    <a:pt x="821" y="6464"/>
                  </a:cubicBezTo>
                  <a:cubicBezTo>
                    <a:pt x="848" y="6205"/>
                    <a:pt x="893" y="5947"/>
                    <a:pt x="946" y="5688"/>
                  </a:cubicBezTo>
                  <a:cubicBezTo>
                    <a:pt x="1062" y="5162"/>
                    <a:pt x="1214" y="4644"/>
                    <a:pt x="1357" y="4118"/>
                  </a:cubicBezTo>
                  <a:cubicBezTo>
                    <a:pt x="1491" y="3591"/>
                    <a:pt x="1598" y="3065"/>
                    <a:pt x="1714" y="2530"/>
                  </a:cubicBezTo>
                  <a:cubicBezTo>
                    <a:pt x="1838" y="1932"/>
                    <a:pt x="1972" y="1334"/>
                    <a:pt x="2151" y="746"/>
                  </a:cubicBezTo>
                  <a:cubicBezTo>
                    <a:pt x="2169" y="683"/>
                    <a:pt x="2124" y="603"/>
                    <a:pt x="2061" y="585"/>
                  </a:cubicBezTo>
                  <a:cubicBezTo>
                    <a:pt x="2051" y="582"/>
                    <a:pt x="2040" y="581"/>
                    <a:pt x="2029" y="581"/>
                  </a:cubicBezTo>
                  <a:cubicBezTo>
                    <a:pt x="1970" y="581"/>
                    <a:pt x="1916" y="621"/>
                    <a:pt x="1901" y="674"/>
                  </a:cubicBezTo>
                  <a:cubicBezTo>
                    <a:pt x="1740" y="1201"/>
                    <a:pt x="1615" y="1736"/>
                    <a:pt x="1499" y="2271"/>
                  </a:cubicBezTo>
                  <a:cubicBezTo>
                    <a:pt x="1392" y="2797"/>
                    <a:pt x="1285" y="3333"/>
                    <a:pt x="1152" y="3859"/>
                  </a:cubicBezTo>
                  <a:cubicBezTo>
                    <a:pt x="1018" y="4385"/>
                    <a:pt x="866" y="4903"/>
                    <a:pt x="741" y="5429"/>
                  </a:cubicBezTo>
                  <a:cubicBezTo>
                    <a:pt x="679" y="5697"/>
                    <a:pt x="625" y="5956"/>
                    <a:pt x="590" y="6223"/>
                  </a:cubicBezTo>
                  <a:cubicBezTo>
                    <a:pt x="554" y="6491"/>
                    <a:pt x="527" y="6767"/>
                    <a:pt x="509" y="7035"/>
                  </a:cubicBezTo>
                  <a:cubicBezTo>
                    <a:pt x="500" y="7294"/>
                    <a:pt x="491" y="7561"/>
                    <a:pt x="482" y="7820"/>
                  </a:cubicBezTo>
                  <a:cubicBezTo>
                    <a:pt x="465" y="7597"/>
                    <a:pt x="456" y="7374"/>
                    <a:pt x="447" y="7151"/>
                  </a:cubicBezTo>
                  <a:cubicBezTo>
                    <a:pt x="429" y="6865"/>
                    <a:pt x="420" y="6580"/>
                    <a:pt x="411" y="6286"/>
                  </a:cubicBezTo>
                  <a:cubicBezTo>
                    <a:pt x="411" y="6009"/>
                    <a:pt x="411" y="5724"/>
                    <a:pt x="402" y="5438"/>
                  </a:cubicBezTo>
                  <a:cubicBezTo>
                    <a:pt x="366" y="4867"/>
                    <a:pt x="295" y="4305"/>
                    <a:pt x="277" y="3734"/>
                  </a:cubicBezTo>
                  <a:cubicBezTo>
                    <a:pt x="251" y="3172"/>
                    <a:pt x="295" y="2610"/>
                    <a:pt x="375" y="2057"/>
                  </a:cubicBezTo>
                  <a:cubicBezTo>
                    <a:pt x="465" y="1424"/>
                    <a:pt x="581" y="799"/>
                    <a:pt x="670" y="166"/>
                  </a:cubicBezTo>
                  <a:cubicBezTo>
                    <a:pt x="679" y="94"/>
                    <a:pt x="652" y="23"/>
                    <a:pt x="572" y="5"/>
                  </a:cubicBezTo>
                  <a:cubicBezTo>
                    <a:pt x="562" y="2"/>
                    <a:pt x="552" y="1"/>
                    <a:pt x="5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4">
              <a:extLst>
                <a:ext uri="{FF2B5EF4-FFF2-40B4-BE49-F238E27FC236}">
                  <a16:creationId xmlns:a16="http://schemas.microsoft.com/office/drawing/2014/main" id="{A25A87AE-0A73-EE46-5FF2-1D95CA1DF16C}"/>
                </a:ext>
              </a:extLst>
            </p:cNvPr>
            <p:cNvSpPr/>
            <p:nvPr/>
          </p:nvSpPr>
          <p:spPr>
            <a:xfrm>
              <a:off x="4110850" y="1218425"/>
              <a:ext cx="16525" cy="336300"/>
            </a:xfrm>
            <a:custGeom>
              <a:avLst/>
              <a:gdLst/>
              <a:ahLst/>
              <a:cxnLst/>
              <a:rect l="l" t="t" r="r" b="b"/>
              <a:pathLst>
                <a:path w="661" h="13452" extrusionOk="0">
                  <a:moveTo>
                    <a:pt x="550" y="0"/>
                  </a:moveTo>
                  <a:cubicBezTo>
                    <a:pt x="505" y="0"/>
                    <a:pt x="482" y="42"/>
                    <a:pt x="474" y="90"/>
                  </a:cubicBezTo>
                  <a:cubicBezTo>
                    <a:pt x="242" y="1803"/>
                    <a:pt x="108" y="3525"/>
                    <a:pt x="54" y="5256"/>
                  </a:cubicBezTo>
                  <a:cubicBezTo>
                    <a:pt x="1" y="6986"/>
                    <a:pt x="28" y="8717"/>
                    <a:pt x="135" y="10448"/>
                  </a:cubicBezTo>
                  <a:cubicBezTo>
                    <a:pt x="188" y="11420"/>
                    <a:pt x="268" y="12393"/>
                    <a:pt x="367" y="13365"/>
                  </a:cubicBezTo>
                  <a:cubicBezTo>
                    <a:pt x="371" y="13423"/>
                    <a:pt x="420" y="13452"/>
                    <a:pt x="466" y="13452"/>
                  </a:cubicBezTo>
                  <a:cubicBezTo>
                    <a:pt x="512" y="13452"/>
                    <a:pt x="554" y="13423"/>
                    <a:pt x="545" y="13365"/>
                  </a:cubicBezTo>
                  <a:cubicBezTo>
                    <a:pt x="367" y="11643"/>
                    <a:pt x="259" y="9913"/>
                    <a:pt x="224" y="8182"/>
                  </a:cubicBezTo>
                  <a:cubicBezTo>
                    <a:pt x="188" y="6451"/>
                    <a:pt x="224" y="4720"/>
                    <a:pt x="349" y="2990"/>
                  </a:cubicBezTo>
                  <a:cubicBezTo>
                    <a:pt x="420" y="2017"/>
                    <a:pt x="527" y="1054"/>
                    <a:pt x="652" y="90"/>
                  </a:cubicBezTo>
                  <a:cubicBezTo>
                    <a:pt x="661" y="37"/>
                    <a:pt x="607" y="1"/>
                    <a:pt x="563" y="1"/>
                  </a:cubicBezTo>
                  <a:cubicBezTo>
                    <a:pt x="558" y="1"/>
                    <a:pt x="55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" name="Google Shape;1088;p44">
            <a:extLst>
              <a:ext uri="{FF2B5EF4-FFF2-40B4-BE49-F238E27FC236}">
                <a16:creationId xmlns:a16="http://schemas.microsoft.com/office/drawing/2014/main" id="{66744D13-C564-E377-7AAE-D41CF260A98B}"/>
              </a:ext>
            </a:extLst>
          </p:cNvPr>
          <p:cNvSpPr/>
          <p:nvPr/>
        </p:nvSpPr>
        <p:spPr>
          <a:xfrm rot="3599956">
            <a:off x="7529651" y="3612635"/>
            <a:ext cx="564713" cy="1552741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E8E223-3606-9E83-F1D0-D7E805C04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6275" y="3301465"/>
            <a:ext cx="5629910" cy="5429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BAAB40-7B8C-53B4-E982-D54CB090D376}"/>
              </a:ext>
            </a:extLst>
          </p:cNvPr>
          <p:cNvSpPr txBox="1"/>
          <p:nvPr/>
        </p:nvSpPr>
        <p:spPr>
          <a:xfrm>
            <a:off x="8726898" y="4774168"/>
            <a:ext cx="41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10</a:t>
            </a:r>
          </a:p>
          <a:p>
            <a:endParaRPr lang="en-US" sz="1800" b="1" dirty="0">
              <a:latin typeface="Hammersmith One" panose="020107030305010605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225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804D5B07-BB0B-C525-9343-9B2967898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A946A9B9-1B29-859F-E2F0-7385A09FEC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05940"/>
            <a:ext cx="3991486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Update groves cells behaviors </a:t>
            </a:r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A7450D76-5EC1-860D-EC48-44EF25A8DED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9648" y="1522738"/>
            <a:ext cx="3568183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SzPts val="1100"/>
            </a:pPr>
            <a:r>
              <a:rPr lang="en-US" dirty="0"/>
              <a:t>Each forest cell has a density value representing grove health and influencing forest spread.</a:t>
            </a:r>
          </a:p>
          <a:p>
            <a:pPr marL="285750" indent="-285750">
              <a:spcAft>
                <a:spcPts val="1200"/>
              </a:spcAft>
              <a:buSzPts val="1100"/>
            </a:pPr>
            <a:r>
              <a:rPr lang="en-US" dirty="0"/>
              <a:t>New cells inherit an average density from neighboring cells.</a:t>
            </a:r>
          </a:p>
          <a:p>
            <a:pPr marL="285750" indent="-285750">
              <a:spcAft>
                <a:spcPts val="1200"/>
              </a:spcAft>
              <a:buSzPts val="1100"/>
            </a:pPr>
            <a:r>
              <a:rPr lang="en-US" b="1" dirty="0"/>
              <a:t>Growth</a:t>
            </a:r>
            <a:r>
              <a:rPr lang="en-US" dirty="0"/>
              <a:t>: Density increases monthly, capped at 1.0 to prevent overgrowth.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0DB650AD-3A4B-E288-E091-21F03EEA5B33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0474EB73-5EE9-DAB3-0F90-CD29AE92926A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64A469E4-1E02-4E40-24D3-B32F9DB55819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A9DFBC64-6D06-BB74-3691-CA5031B80A36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3DB3A0BB-0442-E31F-E2B2-9C123C4ECCD7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F1AD4973-D8EC-8E77-9CD8-52EAA712DA6F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55C20A69-590C-C72F-AEB5-8E2A049AB512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1ECFBA86-A72F-197C-A124-82D866B1CA4C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02EA2D81-0F26-BF07-F74C-9C2008DD54C2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DE237F33-CF01-B495-85C3-F4D04F80D7E3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519585BE-F66F-DA22-0F35-3F3FDD1B0F90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44E17BD7-D711-2615-0EBB-46C3A736A62D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2824CFBA-24B7-16BD-E5D6-F9404171B7B5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A5B91091-832A-7628-3BE2-087181C62E25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17D1E513-1A42-3538-C004-874DDDA48AE7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" name="20250111-1303-04.6331555">
            <a:hlinkClick r:id="" action="ppaction://media"/>
            <a:extLst>
              <a:ext uri="{FF2B5EF4-FFF2-40B4-BE49-F238E27FC236}">
                <a16:creationId xmlns:a16="http://schemas.microsoft.com/office/drawing/2014/main" id="{41AB789E-3F5C-9692-902F-E2D5108AA10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55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04040" y="1613200"/>
            <a:ext cx="1981200" cy="18129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8BABE57-AAA5-CF24-BFBF-26EA733E50AD}"/>
              </a:ext>
            </a:extLst>
          </p:cNvPr>
          <p:cNvSpPr txBox="1"/>
          <p:nvPr/>
        </p:nvSpPr>
        <p:spPr>
          <a:xfrm>
            <a:off x="8726898" y="4774168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58075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6169B4EE-F1DD-925A-BC90-9638CCFED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9E2BD3A4-646C-6D52-6BA1-F4441C114C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-213253"/>
            <a:ext cx="3991486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Herds/Shepherds</a:t>
            </a:r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6D7266B9-DBFE-517B-9761-8DE8499E7F5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1" y="954646"/>
            <a:ext cx="3852000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SzPts val="1100"/>
            </a:pPr>
            <a:r>
              <a:rPr lang="en-US" dirty="0"/>
              <a:t>Herds are now accompanied by shepherds, who guide their movement within a defined </a:t>
            </a:r>
            <a:r>
              <a:rPr lang="en-US" b="1" dirty="0"/>
              <a:t>perception range</a:t>
            </a:r>
            <a:r>
              <a:rPr lang="en-US" dirty="0"/>
              <a:t>. </a:t>
            </a:r>
          </a:p>
          <a:p>
            <a:pPr marL="285750" indent="-285750">
              <a:spcAft>
                <a:spcPts val="1200"/>
              </a:spcAft>
              <a:buSzPts val="1100"/>
            </a:pPr>
            <a:r>
              <a:rPr lang="en-US" dirty="0"/>
              <a:t>Shepherds relocate monthly; herds move locally around their starting position. </a:t>
            </a:r>
          </a:p>
          <a:p>
            <a:pPr marL="285750" indent="-285750">
              <a:spcAft>
                <a:spcPts val="1200"/>
              </a:spcAft>
              <a:buSzPts val="1100"/>
            </a:pPr>
            <a:r>
              <a:rPr lang="en-US" b="1" dirty="0"/>
              <a:t>Movement Priority: </a:t>
            </a:r>
            <a:r>
              <a:rPr lang="en-US" dirty="0"/>
              <a:t>Stay &gt; Grove &gt; Pasture</a:t>
            </a:r>
            <a:endParaRPr lang="en-US" b="1" dirty="0"/>
          </a:p>
          <a:p>
            <a:pPr marL="285750" indent="-285750">
              <a:spcAft>
                <a:spcPts val="1200"/>
              </a:spcAft>
              <a:buSzPts val="1100"/>
            </a:pPr>
            <a:r>
              <a:rPr lang="en-US" b="1" dirty="0"/>
              <a:t>Grazing</a:t>
            </a:r>
            <a:r>
              <a:rPr lang="en-US" dirty="0"/>
              <a:t>: Herds graze on forest cells, reducing density. Low-density forest cells transition into pastureland.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46C44414-8DC9-CFF2-D6C0-A3C4C966CD23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94609D63-BB8C-4AF7-D507-6F7BD7FAC28B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8B51C39D-F30F-698E-D2A2-7B576E78090B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257910BD-1748-9B68-56E8-BE9946F5F0C7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BC97EC26-2680-8485-94B9-2E017928646B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4EB0AEBC-13A6-F5C5-4EA9-FFAC24233685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D984F7D8-3771-B153-45CB-5BEA485D7714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6263F142-1E85-18B6-4FD8-247A0D8D828A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06573F1B-F151-3506-66E3-E45E797C7236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5B6B8DF5-50DC-E197-1566-DCCF90C9ED4B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EF6FFA75-D390-E1B7-08A9-80814A7FD648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5040FDC6-A6F4-DF14-E82C-CC340120D08D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5D02394D-05A6-1F50-28EF-9A2E1B3AC878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A6E2FD1C-D0A9-B1DA-6B9A-76741C614481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8D8FFFBF-B088-72BE-CFEE-98FAE117DA2F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" name="Picture 18" descr="A screenshot of a video game&#10;&#10;Description automatically generated">
            <a:extLst>
              <a:ext uri="{FF2B5EF4-FFF2-40B4-BE49-F238E27FC236}">
                <a16:creationId xmlns:a16="http://schemas.microsoft.com/office/drawing/2014/main" id="{CAD87498-6BE8-AB53-964D-592A896BA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294" y="770475"/>
            <a:ext cx="3669139" cy="326625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6D75A19-0A02-EC00-005F-885044436C05}"/>
              </a:ext>
            </a:extLst>
          </p:cNvPr>
          <p:cNvSpPr txBox="1"/>
          <p:nvPr/>
        </p:nvSpPr>
        <p:spPr>
          <a:xfrm>
            <a:off x="8726898" y="4774168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689409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>
          <a:extLst>
            <a:ext uri="{FF2B5EF4-FFF2-40B4-BE49-F238E27FC236}">
              <a16:creationId xmlns:a16="http://schemas.microsoft.com/office/drawing/2014/main" id="{326C298D-9DA1-8225-E9E6-2A2622A2F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49">
            <a:extLst>
              <a:ext uri="{FF2B5EF4-FFF2-40B4-BE49-F238E27FC236}">
                <a16:creationId xmlns:a16="http://schemas.microsoft.com/office/drawing/2014/main" id="{26D22354-56A7-2F77-5310-D47E06D2DFAE}"/>
              </a:ext>
            </a:extLst>
          </p:cNvPr>
          <p:cNvSpPr/>
          <p:nvPr/>
        </p:nvSpPr>
        <p:spPr>
          <a:xfrm flipH="1">
            <a:off x="977875" y="3263588"/>
            <a:ext cx="1374823" cy="1545097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6" name="Google Shape;1316;p49">
            <a:extLst>
              <a:ext uri="{FF2B5EF4-FFF2-40B4-BE49-F238E27FC236}">
                <a16:creationId xmlns:a16="http://schemas.microsoft.com/office/drawing/2014/main" id="{D7D310B9-9B10-4D82-B7DD-4C8F487688F3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165" t="1164" r="20593" b="108"/>
          <a:stretch/>
        </p:blipFill>
        <p:spPr>
          <a:xfrm flipH="1">
            <a:off x="713249" y="0"/>
            <a:ext cx="3655476" cy="4603986"/>
          </a:xfrm>
          <a:prstGeom prst="flowChartDocument">
            <a:avLst/>
          </a:prstGeom>
        </p:spPr>
      </p:pic>
      <p:sp>
        <p:nvSpPr>
          <p:cNvPr id="1317" name="Google Shape;1317;p49">
            <a:extLst>
              <a:ext uri="{FF2B5EF4-FFF2-40B4-BE49-F238E27FC236}">
                <a16:creationId xmlns:a16="http://schemas.microsoft.com/office/drawing/2014/main" id="{52C6999E-BF7B-19BF-E18C-B7887AE9CD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02168" y="1359716"/>
            <a:ext cx="4370547" cy="22098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would be the future of such a socio-ecosystem:</a:t>
            </a:r>
            <a:b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400" b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If all shepherds were to follow 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their idea about the minimum size</a:t>
            </a:r>
            <a:r>
              <a:rPr lang="en-US" sz="2400" b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?</a:t>
            </a:r>
          </a:p>
        </p:txBody>
      </p:sp>
      <p:sp>
        <p:nvSpPr>
          <p:cNvPr id="1318" name="Google Shape;1318;p49">
            <a:extLst>
              <a:ext uri="{FF2B5EF4-FFF2-40B4-BE49-F238E27FC236}">
                <a16:creationId xmlns:a16="http://schemas.microsoft.com/office/drawing/2014/main" id="{84EE2D01-84A1-AA57-BD3F-0C49A4F36951}"/>
              </a:ext>
            </a:extLst>
          </p:cNvPr>
          <p:cNvSpPr/>
          <p:nvPr/>
        </p:nvSpPr>
        <p:spPr>
          <a:xfrm>
            <a:off x="408552" y="3405850"/>
            <a:ext cx="808287" cy="971324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9" name="Google Shape;1319;p49">
            <a:extLst>
              <a:ext uri="{FF2B5EF4-FFF2-40B4-BE49-F238E27FC236}">
                <a16:creationId xmlns:a16="http://schemas.microsoft.com/office/drawing/2014/main" id="{D1001EB4-70E6-ADD3-6A2E-7E714FC7A509}"/>
              </a:ext>
            </a:extLst>
          </p:cNvPr>
          <p:cNvGrpSpPr/>
          <p:nvPr/>
        </p:nvGrpSpPr>
        <p:grpSpPr>
          <a:xfrm rot="-4500089">
            <a:off x="8222215" y="3284391"/>
            <a:ext cx="830198" cy="2222743"/>
            <a:chOff x="3924850" y="1721225"/>
            <a:chExt cx="589600" cy="1578575"/>
          </a:xfrm>
        </p:grpSpPr>
        <p:sp>
          <p:nvSpPr>
            <p:cNvPr id="1320" name="Google Shape;1320;p49">
              <a:extLst>
                <a:ext uri="{FF2B5EF4-FFF2-40B4-BE49-F238E27FC236}">
                  <a16:creationId xmlns:a16="http://schemas.microsoft.com/office/drawing/2014/main" id="{0094ADE5-57CB-0881-1BCB-62F5DA9E11E4}"/>
                </a:ext>
              </a:extLst>
            </p:cNvPr>
            <p:cNvSpPr/>
            <p:nvPr/>
          </p:nvSpPr>
          <p:spPr>
            <a:xfrm>
              <a:off x="4036775" y="1841650"/>
              <a:ext cx="477675" cy="1458150"/>
            </a:xfrm>
            <a:custGeom>
              <a:avLst/>
              <a:gdLst/>
              <a:ahLst/>
              <a:cxnLst/>
              <a:rect l="l" t="t" r="r" b="b"/>
              <a:pathLst>
                <a:path w="19107" h="58326" extrusionOk="0">
                  <a:moveTo>
                    <a:pt x="187" y="0"/>
                  </a:moveTo>
                  <a:cubicBezTo>
                    <a:pt x="94" y="0"/>
                    <a:pt x="0" y="76"/>
                    <a:pt x="38" y="194"/>
                  </a:cubicBezTo>
                  <a:cubicBezTo>
                    <a:pt x="1215" y="4030"/>
                    <a:pt x="2402" y="7875"/>
                    <a:pt x="3588" y="11720"/>
                  </a:cubicBezTo>
                  <a:cubicBezTo>
                    <a:pt x="4766" y="15556"/>
                    <a:pt x="5952" y="19401"/>
                    <a:pt x="7139" y="23246"/>
                  </a:cubicBezTo>
                  <a:cubicBezTo>
                    <a:pt x="8316" y="27064"/>
                    <a:pt x="9485" y="30882"/>
                    <a:pt x="10663" y="34700"/>
                  </a:cubicBezTo>
                  <a:cubicBezTo>
                    <a:pt x="11822" y="38429"/>
                    <a:pt x="12982" y="42158"/>
                    <a:pt x="14222" y="45860"/>
                  </a:cubicBezTo>
                  <a:cubicBezTo>
                    <a:pt x="15462" y="49563"/>
                    <a:pt x="16774" y="53238"/>
                    <a:pt x="18219" y="56869"/>
                  </a:cubicBezTo>
                  <a:cubicBezTo>
                    <a:pt x="18397" y="57315"/>
                    <a:pt x="18576" y="57770"/>
                    <a:pt x="18763" y="58225"/>
                  </a:cubicBezTo>
                  <a:cubicBezTo>
                    <a:pt x="18791" y="58295"/>
                    <a:pt x="18855" y="58325"/>
                    <a:pt x="18917" y="58325"/>
                  </a:cubicBezTo>
                  <a:cubicBezTo>
                    <a:pt x="19013" y="58325"/>
                    <a:pt x="19106" y="58253"/>
                    <a:pt x="19057" y="58145"/>
                  </a:cubicBezTo>
                  <a:cubicBezTo>
                    <a:pt x="17585" y="54532"/>
                    <a:pt x="16247" y="50865"/>
                    <a:pt x="14989" y="47163"/>
                  </a:cubicBezTo>
                  <a:cubicBezTo>
                    <a:pt x="13731" y="43470"/>
                    <a:pt x="12554" y="39749"/>
                    <a:pt x="11394" y="36021"/>
                  </a:cubicBezTo>
                  <a:cubicBezTo>
                    <a:pt x="10217" y="32211"/>
                    <a:pt x="9048" y="28411"/>
                    <a:pt x="7879" y="24602"/>
                  </a:cubicBezTo>
                  <a:cubicBezTo>
                    <a:pt x="6693" y="20757"/>
                    <a:pt x="5515" y="16921"/>
                    <a:pt x="4329" y="13076"/>
                  </a:cubicBezTo>
                  <a:cubicBezTo>
                    <a:pt x="3142" y="9231"/>
                    <a:pt x="1965" y="5395"/>
                    <a:pt x="778" y="1550"/>
                  </a:cubicBezTo>
                  <a:lnTo>
                    <a:pt x="332" y="114"/>
                  </a:lnTo>
                  <a:cubicBezTo>
                    <a:pt x="311" y="35"/>
                    <a:pt x="249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9">
              <a:extLst>
                <a:ext uri="{FF2B5EF4-FFF2-40B4-BE49-F238E27FC236}">
                  <a16:creationId xmlns:a16="http://schemas.microsoft.com/office/drawing/2014/main" id="{3F1EBEA9-B7FB-B53E-7A2B-FD628AA2F379}"/>
                </a:ext>
              </a:extLst>
            </p:cNvPr>
            <p:cNvSpPr/>
            <p:nvPr/>
          </p:nvSpPr>
          <p:spPr>
            <a:xfrm>
              <a:off x="3924850" y="1721225"/>
              <a:ext cx="152350" cy="162325"/>
            </a:xfrm>
            <a:custGeom>
              <a:avLst/>
              <a:gdLst/>
              <a:ahLst/>
              <a:cxnLst/>
              <a:rect l="l" t="t" r="r" b="b"/>
              <a:pathLst>
                <a:path w="6094" h="6493" extrusionOk="0">
                  <a:moveTo>
                    <a:pt x="4053" y="1"/>
                  </a:moveTo>
                  <a:cubicBezTo>
                    <a:pt x="3969" y="1"/>
                    <a:pt x="3883" y="22"/>
                    <a:pt x="3810" y="60"/>
                  </a:cubicBezTo>
                  <a:cubicBezTo>
                    <a:pt x="3623" y="158"/>
                    <a:pt x="3498" y="345"/>
                    <a:pt x="3373" y="515"/>
                  </a:cubicBezTo>
                  <a:cubicBezTo>
                    <a:pt x="3337" y="577"/>
                    <a:pt x="3293" y="640"/>
                    <a:pt x="3221" y="666"/>
                  </a:cubicBezTo>
                  <a:cubicBezTo>
                    <a:pt x="3199" y="674"/>
                    <a:pt x="3178" y="678"/>
                    <a:pt x="3157" y="678"/>
                  </a:cubicBezTo>
                  <a:cubicBezTo>
                    <a:pt x="2994" y="678"/>
                    <a:pt x="2870" y="452"/>
                    <a:pt x="2704" y="381"/>
                  </a:cubicBezTo>
                  <a:cubicBezTo>
                    <a:pt x="2660" y="360"/>
                    <a:pt x="2615" y="351"/>
                    <a:pt x="2571" y="351"/>
                  </a:cubicBezTo>
                  <a:cubicBezTo>
                    <a:pt x="2424" y="351"/>
                    <a:pt x="2278" y="450"/>
                    <a:pt x="2168" y="559"/>
                  </a:cubicBezTo>
                  <a:cubicBezTo>
                    <a:pt x="2035" y="711"/>
                    <a:pt x="1928" y="898"/>
                    <a:pt x="1758" y="1005"/>
                  </a:cubicBezTo>
                  <a:cubicBezTo>
                    <a:pt x="1636" y="1082"/>
                    <a:pt x="1502" y="1108"/>
                    <a:pt x="1362" y="1108"/>
                  </a:cubicBezTo>
                  <a:cubicBezTo>
                    <a:pt x="1072" y="1108"/>
                    <a:pt x="755" y="996"/>
                    <a:pt x="452" y="996"/>
                  </a:cubicBezTo>
                  <a:cubicBezTo>
                    <a:pt x="444" y="996"/>
                    <a:pt x="437" y="996"/>
                    <a:pt x="429" y="996"/>
                  </a:cubicBezTo>
                  <a:cubicBezTo>
                    <a:pt x="268" y="996"/>
                    <a:pt x="81" y="1050"/>
                    <a:pt x="27" y="1202"/>
                  </a:cubicBezTo>
                  <a:cubicBezTo>
                    <a:pt x="1" y="1291"/>
                    <a:pt x="18" y="1380"/>
                    <a:pt x="36" y="1469"/>
                  </a:cubicBezTo>
                  <a:cubicBezTo>
                    <a:pt x="126" y="1880"/>
                    <a:pt x="322" y="2272"/>
                    <a:pt x="607" y="2593"/>
                  </a:cubicBezTo>
                  <a:cubicBezTo>
                    <a:pt x="1963" y="4172"/>
                    <a:pt x="3382" y="5403"/>
                    <a:pt x="4836" y="6411"/>
                  </a:cubicBezTo>
                  <a:cubicBezTo>
                    <a:pt x="4909" y="6465"/>
                    <a:pt x="4997" y="6493"/>
                    <a:pt x="5089" y="6493"/>
                  </a:cubicBezTo>
                  <a:cubicBezTo>
                    <a:pt x="5120" y="6493"/>
                    <a:pt x="5152" y="6490"/>
                    <a:pt x="5184" y="6483"/>
                  </a:cubicBezTo>
                  <a:cubicBezTo>
                    <a:pt x="5246" y="6465"/>
                    <a:pt x="5309" y="6438"/>
                    <a:pt x="5362" y="6394"/>
                  </a:cubicBezTo>
                  <a:cubicBezTo>
                    <a:pt x="6004" y="5832"/>
                    <a:pt x="5978" y="4868"/>
                    <a:pt x="5996" y="4003"/>
                  </a:cubicBezTo>
                  <a:lnTo>
                    <a:pt x="6076" y="1103"/>
                  </a:lnTo>
                  <a:cubicBezTo>
                    <a:pt x="6085" y="898"/>
                    <a:pt x="6094" y="684"/>
                    <a:pt x="6013" y="497"/>
                  </a:cubicBezTo>
                  <a:cubicBezTo>
                    <a:pt x="5935" y="306"/>
                    <a:pt x="5764" y="149"/>
                    <a:pt x="5566" y="149"/>
                  </a:cubicBezTo>
                  <a:cubicBezTo>
                    <a:pt x="5560" y="149"/>
                    <a:pt x="5555" y="149"/>
                    <a:pt x="5550" y="149"/>
                  </a:cubicBezTo>
                  <a:cubicBezTo>
                    <a:pt x="5353" y="167"/>
                    <a:pt x="5202" y="318"/>
                    <a:pt x="5041" y="425"/>
                  </a:cubicBezTo>
                  <a:cubicBezTo>
                    <a:pt x="4948" y="493"/>
                    <a:pt x="4828" y="542"/>
                    <a:pt x="4719" y="542"/>
                  </a:cubicBezTo>
                  <a:cubicBezTo>
                    <a:pt x="4640" y="542"/>
                    <a:pt x="4567" y="516"/>
                    <a:pt x="4515" y="452"/>
                  </a:cubicBezTo>
                  <a:cubicBezTo>
                    <a:pt x="4443" y="372"/>
                    <a:pt x="4434" y="256"/>
                    <a:pt x="4381" y="167"/>
                  </a:cubicBezTo>
                  <a:cubicBezTo>
                    <a:pt x="4315" y="52"/>
                    <a:pt x="4186" y="1"/>
                    <a:pt x="4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9">
              <a:extLst>
                <a:ext uri="{FF2B5EF4-FFF2-40B4-BE49-F238E27FC236}">
                  <a16:creationId xmlns:a16="http://schemas.microsoft.com/office/drawing/2014/main" id="{0B1325F4-F9D4-3E03-2EF6-4BBBAB3E06AA}"/>
                </a:ext>
              </a:extLst>
            </p:cNvPr>
            <p:cNvSpPr/>
            <p:nvPr/>
          </p:nvSpPr>
          <p:spPr>
            <a:xfrm>
              <a:off x="3929525" y="1749825"/>
              <a:ext cx="124050" cy="133475"/>
            </a:xfrm>
            <a:custGeom>
              <a:avLst/>
              <a:gdLst/>
              <a:ahLst/>
              <a:cxnLst/>
              <a:rect l="l" t="t" r="r" b="b"/>
              <a:pathLst>
                <a:path w="4962" h="5339" extrusionOk="0">
                  <a:moveTo>
                    <a:pt x="108" y="0"/>
                  </a:moveTo>
                  <a:cubicBezTo>
                    <a:pt x="93" y="0"/>
                    <a:pt x="78" y="4"/>
                    <a:pt x="63" y="13"/>
                  </a:cubicBezTo>
                  <a:cubicBezTo>
                    <a:pt x="28" y="40"/>
                    <a:pt x="1" y="102"/>
                    <a:pt x="37" y="138"/>
                  </a:cubicBezTo>
                  <a:cubicBezTo>
                    <a:pt x="286" y="495"/>
                    <a:pt x="608" y="789"/>
                    <a:pt x="929" y="1083"/>
                  </a:cubicBezTo>
                  <a:cubicBezTo>
                    <a:pt x="1250" y="1387"/>
                    <a:pt x="1571" y="1681"/>
                    <a:pt x="1865" y="2011"/>
                  </a:cubicBezTo>
                  <a:cubicBezTo>
                    <a:pt x="2169" y="2359"/>
                    <a:pt x="2454" y="2734"/>
                    <a:pt x="2749" y="3091"/>
                  </a:cubicBezTo>
                  <a:cubicBezTo>
                    <a:pt x="3052" y="3456"/>
                    <a:pt x="3382" y="3795"/>
                    <a:pt x="3712" y="4126"/>
                  </a:cubicBezTo>
                  <a:cubicBezTo>
                    <a:pt x="4087" y="4509"/>
                    <a:pt x="4453" y="4893"/>
                    <a:pt x="4792" y="5312"/>
                  </a:cubicBezTo>
                  <a:cubicBezTo>
                    <a:pt x="4805" y="5330"/>
                    <a:pt x="4829" y="5339"/>
                    <a:pt x="4854" y="5339"/>
                  </a:cubicBezTo>
                  <a:cubicBezTo>
                    <a:pt x="4879" y="5339"/>
                    <a:pt x="4903" y="5330"/>
                    <a:pt x="4916" y="5312"/>
                  </a:cubicBezTo>
                  <a:cubicBezTo>
                    <a:pt x="4961" y="5276"/>
                    <a:pt x="4952" y="5223"/>
                    <a:pt x="4916" y="5187"/>
                  </a:cubicBezTo>
                  <a:cubicBezTo>
                    <a:pt x="4622" y="4812"/>
                    <a:pt x="4292" y="4465"/>
                    <a:pt x="3962" y="4126"/>
                  </a:cubicBezTo>
                  <a:cubicBezTo>
                    <a:pt x="3641" y="3795"/>
                    <a:pt x="3302" y="3465"/>
                    <a:pt x="2998" y="3109"/>
                  </a:cubicBezTo>
                  <a:cubicBezTo>
                    <a:pt x="2695" y="2752"/>
                    <a:pt x="2419" y="2386"/>
                    <a:pt x="2115" y="2029"/>
                  </a:cubicBezTo>
                  <a:cubicBezTo>
                    <a:pt x="1830" y="1690"/>
                    <a:pt x="1518" y="1387"/>
                    <a:pt x="1196" y="1092"/>
                  </a:cubicBezTo>
                  <a:cubicBezTo>
                    <a:pt x="840" y="762"/>
                    <a:pt x="474" y="441"/>
                    <a:pt x="188" y="49"/>
                  </a:cubicBezTo>
                  <a:cubicBezTo>
                    <a:pt x="170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9">
              <a:extLst>
                <a:ext uri="{FF2B5EF4-FFF2-40B4-BE49-F238E27FC236}">
                  <a16:creationId xmlns:a16="http://schemas.microsoft.com/office/drawing/2014/main" id="{CBD6F21B-C868-E996-08C3-67F1C86C3428}"/>
                </a:ext>
              </a:extLst>
            </p:cNvPr>
            <p:cNvSpPr/>
            <p:nvPr/>
          </p:nvSpPr>
          <p:spPr>
            <a:xfrm>
              <a:off x="3969225" y="1743075"/>
              <a:ext cx="86125" cy="137875"/>
            </a:xfrm>
            <a:custGeom>
              <a:avLst/>
              <a:gdLst/>
              <a:ahLst/>
              <a:cxnLst/>
              <a:rect l="l" t="t" r="r" b="b"/>
              <a:pathLst>
                <a:path w="3445" h="5515" extrusionOk="0">
                  <a:moveTo>
                    <a:pt x="110" y="1"/>
                  </a:moveTo>
                  <a:cubicBezTo>
                    <a:pt x="84" y="1"/>
                    <a:pt x="60" y="10"/>
                    <a:pt x="46" y="24"/>
                  </a:cubicBezTo>
                  <a:cubicBezTo>
                    <a:pt x="1" y="60"/>
                    <a:pt x="10" y="113"/>
                    <a:pt x="46" y="158"/>
                  </a:cubicBezTo>
                  <a:cubicBezTo>
                    <a:pt x="304" y="470"/>
                    <a:pt x="536" y="809"/>
                    <a:pt x="750" y="1148"/>
                  </a:cubicBezTo>
                  <a:cubicBezTo>
                    <a:pt x="866" y="1318"/>
                    <a:pt x="973" y="1496"/>
                    <a:pt x="1089" y="1666"/>
                  </a:cubicBezTo>
                  <a:cubicBezTo>
                    <a:pt x="1196" y="1844"/>
                    <a:pt x="1312" y="2014"/>
                    <a:pt x="1410" y="2192"/>
                  </a:cubicBezTo>
                  <a:cubicBezTo>
                    <a:pt x="1625" y="2549"/>
                    <a:pt x="1803" y="2924"/>
                    <a:pt x="1990" y="3298"/>
                  </a:cubicBezTo>
                  <a:cubicBezTo>
                    <a:pt x="2080" y="3477"/>
                    <a:pt x="2169" y="3664"/>
                    <a:pt x="2276" y="3842"/>
                  </a:cubicBezTo>
                  <a:cubicBezTo>
                    <a:pt x="2374" y="4012"/>
                    <a:pt x="2481" y="4172"/>
                    <a:pt x="2588" y="4342"/>
                  </a:cubicBezTo>
                  <a:cubicBezTo>
                    <a:pt x="2829" y="4708"/>
                    <a:pt x="3088" y="5065"/>
                    <a:pt x="3266" y="5466"/>
                  </a:cubicBezTo>
                  <a:cubicBezTo>
                    <a:pt x="3284" y="5496"/>
                    <a:pt x="3319" y="5514"/>
                    <a:pt x="3350" y="5514"/>
                  </a:cubicBezTo>
                  <a:cubicBezTo>
                    <a:pt x="3365" y="5514"/>
                    <a:pt x="3379" y="5510"/>
                    <a:pt x="3391" y="5502"/>
                  </a:cubicBezTo>
                  <a:cubicBezTo>
                    <a:pt x="3436" y="5475"/>
                    <a:pt x="3444" y="5421"/>
                    <a:pt x="3427" y="5377"/>
                  </a:cubicBezTo>
                  <a:cubicBezTo>
                    <a:pt x="3266" y="5020"/>
                    <a:pt x="3043" y="4690"/>
                    <a:pt x="2820" y="4360"/>
                  </a:cubicBezTo>
                  <a:cubicBezTo>
                    <a:pt x="2713" y="4199"/>
                    <a:pt x="2597" y="4030"/>
                    <a:pt x="2499" y="3860"/>
                  </a:cubicBezTo>
                  <a:cubicBezTo>
                    <a:pt x="2392" y="3691"/>
                    <a:pt x="2303" y="3512"/>
                    <a:pt x="2204" y="3334"/>
                  </a:cubicBezTo>
                  <a:cubicBezTo>
                    <a:pt x="2017" y="2959"/>
                    <a:pt x="1839" y="2585"/>
                    <a:pt x="1633" y="2219"/>
                  </a:cubicBezTo>
                  <a:cubicBezTo>
                    <a:pt x="1437" y="1862"/>
                    <a:pt x="1205" y="1514"/>
                    <a:pt x="982" y="1166"/>
                  </a:cubicBezTo>
                  <a:cubicBezTo>
                    <a:pt x="732" y="774"/>
                    <a:pt x="474" y="381"/>
                    <a:pt x="170" y="24"/>
                  </a:cubicBezTo>
                  <a:cubicBezTo>
                    <a:pt x="154" y="8"/>
                    <a:pt x="131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9">
              <a:extLst>
                <a:ext uri="{FF2B5EF4-FFF2-40B4-BE49-F238E27FC236}">
                  <a16:creationId xmlns:a16="http://schemas.microsoft.com/office/drawing/2014/main" id="{E27BB120-0BEE-298C-0EE9-27EF0CF09851}"/>
                </a:ext>
              </a:extLst>
            </p:cNvPr>
            <p:cNvSpPr/>
            <p:nvPr/>
          </p:nvSpPr>
          <p:spPr>
            <a:xfrm>
              <a:off x="4000450" y="1735775"/>
              <a:ext cx="55300" cy="145475"/>
            </a:xfrm>
            <a:custGeom>
              <a:avLst/>
              <a:gdLst/>
              <a:ahLst/>
              <a:cxnLst/>
              <a:rect l="l" t="t" r="r" b="b"/>
              <a:pathLst>
                <a:path w="2212" h="5819" extrusionOk="0">
                  <a:moveTo>
                    <a:pt x="101" y="0"/>
                  </a:moveTo>
                  <a:cubicBezTo>
                    <a:pt x="85" y="0"/>
                    <a:pt x="69" y="4"/>
                    <a:pt x="54" y="13"/>
                  </a:cubicBezTo>
                  <a:cubicBezTo>
                    <a:pt x="10" y="40"/>
                    <a:pt x="1" y="93"/>
                    <a:pt x="28" y="138"/>
                  </a:cubicBezTo>
                  <a:cubicBezTo>
                    <a:pt x="170" y="486"/>
                    <a:pt x="331" y="825"/>
                    <a:pt x="483" y="1164"/>
                  </a:cubicBezTo>
                  <a:cubicBezTo>
                    <a:pt x="643" y="1512"/>
                    <a:pt x="777" y="1868"/>
                    <a:pt x="902" y="2225"/>
                  </a:cubicBezTo>
                  <a:cubicBezTo>
                    <a:pt x="1161" y="2975"/>
                    <a:pt x="1401" y="3724"/>
                    <a:pt x="1633" y="4473"/>
                  </a:cubicBezTo>
                  <a:cubicBezTo>
                    <a:pt x="1758" y="4902"/>
                    <a:pt x="1892" y="5330"/>
                    <a:pt x="2017" y="5758"/>
                  </a:cubicBezTo>
                  <a:cubicBezTo>
                    <a:pt x="2031" y="5800"/>
                    <a:pt x="2066" y="5819"/>
                    <a:pt x="2101" y="5819"/>
                  </a:cubicBezTo>
                  <a:cubicBezTo>
                    <a:pt x="2156" y="5819"/>
                    <a:pt x="2212" y="5775"/>
                    <a:pt x="2195" y="5705"/>
                  </a:cubicBezTo>
                  <a:cubicBezTo>
                    <a:pt x="1964" y="4946"/>
                    <a:pt x="1740" y="4179"/>
                    <a:pt x="1491" y="3421"/>
                  </a:cubicBezTo>
                  <a:cubicBezTo>
                    <a:pt x="1375" y="3046"/>
                    <a:pt x="1241" y="2671"/>
                    <a:pt x="1116" y="2297"/>
                  </a:cubicBezTo>
                  <a:cubicBezTo>
                    <a:pt x="991" y="1931"/>
                    <a:pt x="857" y="1565"/>
                    <a:pt x="706" y="1208"/>
                  </a:cubicBezTo>
                  <a:cubicBezTo>
                    <a:pt x="536" y="816"/>
                    <a:pt x="349" y="441"/>
                    <a:pt x="179" y="49"/>
                  </a:cubicBezTo>
                  <a:cubicBezTo>
                    <a:pt x="167" y="18"/>
                    <a:pt x="134" y="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9">
              <a:extLst>
                <a:ext uri="{FF2B5EF4-FFF2-40B4-BE49-F238E27FC236}">
                  <a16:creationId xmlns:a16="http://schemas.microsoft.com/office/drawing/2014/main" id="{C9870078-D065-C740-AD27-96F438527D37}"/>
                </a:ext>
              </a:extLst>
            </p:cNvPr>
            <p:cNvSpPr/>
            <p:nvPr/>
          </p:nvSpPr>
          <p:spPr>
            <a:xfrm>
              <a:off x="4037700" y="1731800"/>
              <a:ext cx="18100" cy="149450"/>
            </a:xfrm>
            <a:custGeom>
              <a:avLst/>
              <a:gdLst/>
              <a:ahLst/>
              <a:cxnLst/>
              <a:rect l="l" t="t" r="r" b="b"/>
              <a:pathLst>
                <a:path w="724" h="5978" extrusionOk="0">
                  <a:moveTo>
                    <a:pt x="90" y="1"/>
                  </a:moveTo>
                  <a:cubicBezTo>
                    <a:pt x="84" y="1"/>
                    <a:pt x="78" y="1"/>
                    <a:pt x="72" y="2"/>
                  </a:cubicBezTo>
                  <a:cubicBezTo>
                    <a:pt x="27" y="11"/>
                    <a:pt x="1" y="65"/>
                    <a:pt x="10" y="109"/>
                  </a:cubicBezTo>
                  <a:cubicBezTo>
                    <a:pt x="81" y="475"/>
                    <a:pt x="81" y="841"/>
                    <a:pt x="90" y="1207"/>
                  </a:cubicBezTo>
                  <a:cubicBezTo>
                    <a:pt x="90" y="1385"/>
                    <a:pt x="90" y="1573"/>
                    <a:pt x="108" y="1751"/>
                  </a:cubicBezTo>
                  <a:cubicBezTo>
                    <a:pt x="117" y="1938"/>
                    <a:pt x="143" y="2126"/>
                    <a:pt x="161" y="2313"/>
                  </a:cubicBezTo>
                  <a:cubicBezTo>
                    <a:pt x="206" y="2705"/>
                    <a:pt x="250" y="3089"/>
                    <a:pt x="286" y="3473"/>
                  </a:cubicBezTo>
                  <a:cubicBezTo>
                    <a:pt x="313" y="3856"/>
                    <a:pt x="340" y="4231"/>
                    <a:pt x="393" y="4615"/>
                  </a:cubicBezTo>
                  <a:cubicBezTo>
                    <a:pt x="447" y="5034"/>
                    <a:pt x="509" y="5462"/>
                    <a:pt x="536" y="5890"/>
                  </a:cubicBezTo>
                  <a:cubicBezTo>
                    <a:pt x="540" y="5948"/>
                    <a:pt x="587" y="5977"/>
                    <a:pt x="633" y="5977"/>
                  </a:cubicBezTo>
                  <a:cubicBezTo>
                    <a:pt x="679" y="5977"/>
                    <a:pt x="723" y="5948"/>
                    <a:pt x="723" y="5890"/>
                  </a:cubicBezTo>
                  <a:cubicBezTo>
                    <a:pt x="697" y="5507"/>
                    <a:pt x="643" y="5132"/>
                    <a:pt x="589" y="4757"/>
                  </a:cubicBezTo>
                  <a:cubicBezTo>
                    <a:pt x="545" y="4374"/>
                    <a:pt x="509" y="3990"/>
                    <a:pt x="474" y="3598"/>
                  </a:cubicBezTo>
                  <a:cubicBezTo>
                    <a:pt x="447" y="3214"/>
                    <a:pt x="402" y="2830"/>
                    <a:pt x="358" y="2447"/>
                  </a:cubicBezTo>
                  <a:cubicBezTo>
                    <a:pt x="340" y="2259"/>
                    <a:pt x="313" y="2063"/>
                    <a:pt x="295" y="1876"/>
                  </a:cubicBezTo>
                  <a:cubicBezTo>
                    <a:pt x="277" y="1688"/>
                    <a:pt x="277" y="1501"/>
                    <a:pt x="268" y="1314"/>
                  </a:cubicBezTo>
                  <a:cubicBezTo>
                    <a:pt x="268" y="895"/>
                    <a:pt x="268" y="475"/>
                    <a:pt x="188" y="65"/>
                  </a:cubicBezTo>
                  <a:cubicBezTo>
                    <a:pt x="180" y="26"/>
                    <a:pt x="132" y="1"/>
                    <a:pt x="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9">
              <a:extLst>
                <a:ext uri="{FF2B5EF4-FFF2-40B4-BE49-F238E27FC236}">
                  <a16:creationId xmlns:a16="http://schemas.microsoft.com/office/drawing/2014/main" id="{F772A326-F94C-6438-341C-4972A8A376E5}"/>
                </a:ext>
              </a:extLst>
            </p:cNvPr>
            <p:cNvSpPr/>
            <p:nvPr/>
          </p:nvSpPr>
          <p:spPr>
            <a:xfrm>
              <a:off x="4053975" y="1724775"/>
              <a:ext cx="11850" cy="157650"/>
            </a:xfrm>
            <a:custGeom>
              <a:avLst/>
              <a:gdLst/>
              <a:ahLst/>
              <a:cxnLst/>
              <a:rect l="l" t="t" r="r" b="b"/>
              <a:pathLst>
                <a:path w="474" h="6306" extrusionOk="0">
                  <a:moveTo>
                    <a:pt x="292" y="0"/>
                  </a:moveTo>
                  <a:cubicBezTo>
                    <a:pt x="246" y="0"/>
                    <a:pt x="202" y="29"/>
                    <a:pt x="206" y="87"/>
                  </a:cubicBezTo>
                  <a:cubicBezTo>
                    <a:pt x="224" y="480"/>
                    <a:pt x="251" y="881"/>
                    <a:pt x="269" y="1274"/>
                  </a:cubicBezTo>
                  <a:cubicBezTo>
                    <a:pt x="286" y="1675"/>
                    <a:pt x="286" y="2077"/>
                    <a:pt x="269" y="2478"/>
                  </a:cubicBezTo>
                  <a:cubicBezTo>
                    <a:pt x="251" y="2879"/>
                    <a:pt x="233" y="3272"/>
                    <a:pt x="206" y="3673"/>
                  </a:cubicBezTo>
                  <a:cubicBezTo>
                    <a:pt x="179" y="4075"/>
                    <a:pt x="144" y="4476"/>
                    <a:pt x="117" y="4878"/>
                  </a:cubicBezTo>
                  <a:cubicBezTo>
                    <a:pt x="81" y="5324"/>
                    <a:pt x="54" y="5770"/>
                    <a:pt x="10" y="6207"/>
                  </a:cubicBezTo>
                  <a:cubicBezTo>
                    <a:pt x="1" y="6260"/>
                    <a:pt x="54" y="6305"/>
                    <a:pt x="99" y="6305"/>
                  </a:cubicBezTo>
                  <a:cubicBezTo>
                    <a:pt x="153" y="6305"/>
                    <a:pt x="179" y="6260"/>
                    <a:pt x="188" y="6207"/>
                  </a:cubicBezTo>
                  <a:cubicBezTo>
                    <a:pt x="233" y="5814"/>
                    <a:pt x="260" y="5422"/>
                    <a:pt x="286" y="5020"/>
                  </a:cubicBezTo>
                  <a:cubicBezTo>
                    <a:pt x="313" y="4619"/>
                    <a:pt x="349" y="4218"/>
                    <a:pt x="376" y="3825"/>
                  </a:cubicBezTo>
                  <a:cubicBezTo>
                    <a:pt x="402" y="3424"/>
                    <a:pt x="429" y="3022"/>
                    <a:pt x="447" y="2621"/>
                  </a:cubicBezTo>
                  <a:cubicBezTo>
                    <a:pt x="456" y="2219"/>
                    <a:pt x="474" y="1827"/>
                    <a:pt x="456" y="1425"/>
                  </a:cubicBezTo>
                  <a:cubicBezTo>
                    <a:pt x="438" y="979"/>
                    <a:pt x="402" y="533"/>
                    <a:pt x="385" y="87"/>
                  </a:cubicBezTo>
                  <a:cubicBezTo>
                    <a:pt x="385" y="29"/>
                    <a:pt x="338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" name="Google Shape;1327;p49">
            <a:extLst>
              <a:ext uri="{FF2B5EF4-FFF2-40B4-BE49-F238E27FC236}">
                <a16:creationId xmlns:a16="http://schemas.microsoft.com/office/drawing/2014/main" id="{69C6982E-AB01-B9A1-2B6E-31DA4D4ECDA3}"/>
              </a:ext>
            </a:extLst>
          </p:cNvPr>
          <p:cNvGrpSpPr/>
          <p:nvPr/>
        </p:nvGrpSpPr>
        <p:grpSpPr>
          <a:xfrm rot="-4500089">
            <a:off x="7811336" y="2091316"/>
            <a:ext cx="667495" cy="3479023"/>
            <a:chOff x="4279700" y="833625"/>
            <a:chExt cx="474050" cy="2470775"/>
          </a:xfrm>
        </p:grpSpPr>
        <p:sp>
          <p:nvSpPr>
            <p:cNvPr id="1328" name="Google Shape;1328;p49">
              <a:extLst>
                <a:ext uri="{FF2B5EF4-FFF2-40B4-BE49-F238E27FC236}">
                  <a16:creationId xmlns:a16="http://schemas.microsoft.com/office/drawing/2014/main" id="{EE7F68BF-B6F7-5720-C8FE-2D22A0C8EA9B}"/>
                </a:ext>
              </a:extLst>
            </p:cNvPr>
            <p:cNvSpPr/>
            <p:nvPr/>
          </p:nvSpPr>
          <p:spPr>
            <a:xfrm>
              <a:off x="4288600" y="952475"/>
              <a:ext cx="465150" cy="2351925"/>
            </a:xfrm>
            <a:custGeom>
              <a:avLst/>
              <a:gdLst/>
              <a:ahLst/>
              <a:cxnLst/>
              <a:rect l="l" t="t" r="r" b="b"/>
              <a:pathLst>
                <a:path w="18606" h="94077" extrusionOk="0">
                  <a:moveTo>
                    <a:pt x="1723" y="1"/>
                  </a:moveTo>
                  <a:cubicBezTo>
                    <a:pt x="1645" y="1"/>
                    <a:pt x="1562" y="50"/>
                    <a:pt x="1553" y="148"/>
                  </a:cubicBezTo>
                  <a:cubicBezTo>
                    <a:pt x="991" y="6482"/>
                    <a:pt x="429" y="12825"/>
                    <a:pt x="215" y="19177"/>
                  </a:cubicBezTo>
                  <a:cubicBezTo>
                    <a:pt x="1" y="25511"/>
                    <a:pt x="135" y="31871"/>
                    <a:pt x="964" y="38161"/>
                  </a:cubicBezTo>
                  <a:cubicBezTo>
                    <a:pt x="1767" y="44316"/>
                    <a:pt x="3266" y="50356"/>
                    <a:pt x="5006" y="56297"/>
                  </a:cubicBezTo>
                  <a:cubicBezTo>
                    <a:pt x="6763" y="62292"/>
                    <a:pt x="8717" y="68224"/>
                    <a:pt x="10769" y="74121"/>
                  </a:cubicBezTo>
                  <a:cubicBezTo>
                    <a:pt x="12838" y="80054"/>
                    <a:pt x="15042" y="85941"/>
                    <a:pt x="17370" y="91776"/>
                  </a:cubicBezTo>
                  <a:cubicBezTo>
                    <a:pt x="17665" y="92507"/>
                    <a:pt x="17959" y="93239"/>
                    <a:pt x="18262" y="93970"/>
                  </a:cubicBezTo>
                  <a:cubicBezTo>
                    <a:pt x="18291" y="94045"/>
                    <a:pt x="18356" y="94077"/>
                    <a:pt x="18419" y="94077"/>
                  </a:cubicBezTo>
                  <a:cubicBezTo>
                    <a:pt x="18514" y="94077"/>
                    <a:pt x="18605" y="94003"/>
                    <a:pt x="18557" y="93890"/>
                  </a:cubicBezTo>
                  <a:cubicBezTo>
                    <a:pt x="16201" y="88100"/>
                    <a:pt x="13980" y="82248"/>
                    <a:pt x="11884" y="76360"/>
                  </a:cubicBezTo>
                  <a:cubicBezTo>
                    <a:pt x="9796" y="70472"/>
                    <a:pt x="7825" y="64540"/>
                    <a:pt x="6005" y="58563"/>
                  </a:cubicBezTo>
                  <a:cubicBezTo>
                    <a:pt x="4203" y="52621"/>
                    <a:pt x="2588" y="46600"/>
                    <a:pt x="1607" y="40462"/>
                  </a:cubicBezTo>
                  <a:cubicBezTo>
                    <a:pt x="607" y="34191"/>
                    <a:pt x="340" y="27821"/>
                    <a:pt x="465" y="21478"/>
                  </a:cubicBezTo>
                  <a:cubicBezTo>
                    <a:pt x="590" y="15153"/>
                    <a:pt x="1098" y="8837"/>
                    <a:pt x="1651" y="2539"/>
                  </a:cubicBezTo>
                  <a:cubicBezTo>
                    <a:pt x="1723" y="1745"/>
                    <a:pt x="1794" y="951"/>
                    <a:pt x="1865" y="148"/>
                  </a:cubicBezTo>
                  <a:cubicBezTo>
                    <a:pt x="1874" y="50"/>
                    <a:pt x="1801" y="1"/>
                    <a:pt x="17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9">
              <a:extLst>
                <a:ext uri="{FF2B5EF4-FFF2-40B4-BE49-F238E27FC236}">
                  <a16:creationId xmlns:a16="http://schemas.microsoft.com/office/drawing/2014/main" id="{60C33D77-EE87-693B-20E6-21BB584DDDF5}"/>
                </a:ext>
              </a:extLst>
            </p:cNvPr>
            <p:cNvSpPr/>
            <p:nvPr/>
          </p:nvSpPr>
          <p:spPr>
            <a:xfrm>
              <a:off x="4279700" y="833625"/>
              <a:ext cx="152550" cy="164725"/>
            </a:xfrm>
            <a:custGeom>
              <a:avLst/>
              <a:gdLst/>
              <a:ahLst/>
              <a:cxnLst/>
              <a:rect l="l" t="t" r="r" b="b"/>
              <a:pathLst>
                <a:path w="6102" h="6589" extrusionOk="0">
                  <a:moveTo>
                    <a:pt x="1989" y="0"/>
                  </a:moveTo>
                  <a:cubicBezTo>
                    <a:pt x="1821" y="0"/>
                    <a:pt x="1651" y="77"/>
                    <a:pt x="1597" y="228"/>
                  </a:cubicBezTo>
                  <a:cubicBezTo>
                    <a:pt x="1552" y="326"/>
                    <a:pt x="1570" y="442"/>
                    <a:pt x="1517" y="531"/>
                  </a:cubicBezTo>
                  <a:cubicBezTo>
                    <a:pt x="1457" y="625"/>
                    <a:pt x="1354" y="661"/>
                    <a:pt x="1243" y="661"/>
                  </a:cubicBezTo>
                  <a:cubicBezTo>
                    <a:pt x="1154" y="661"/>
                    <a:pt x="1061" y="638"/>
                    <a:pt x="981" y="602"/>
                  </a:cubicBezTo>
                  <a:cubicBezTo>
                    <a:pt x="828" y="521"/>
                    <a:pt x="667" y="411"/>
                    <a:pt x="498" y="411"/>
                  </a:cubicBezTo>
                  <a:cubicBezTo>
                    <a:pt x="481" y="411"/>
                    <a:pt x="464" y="412"/>
                    <a:pt x="446" y="415"/>
                  </a:cubicBezTo>
                  <a:cubicBezTo>
                    <a:pt x="241" y="433"/>
                    <a:pt x="89" y="629"/>
                    <a:pt x="45" y="834"/>
                  </a:cubicBezTo>
                  <a:cubicBezTo>
                    <a:pt x="0" y="1030"/>
                    <a:pt x="36" y="1245"/>
                    <a:pt x="80" y="1441"/>
                  </a:cubicBezTo>
                  <a:cubicBezTo>
                    <a:pt x="268" y="2386"/>
                    <a:pt x="464" y="3332"/>
                    <a:pt x="651" y="4278"/>
                  </a:cubicBezTo>
                  <a:cubicBezTo>
                    <a:pt x="830" y="5134"/>
                    <a:pt x="963" y="6089"/>
                    <a:pt x="1686" y="6526"/>
                  </a:cubicBezTo>
                  <a:cubicBezTo>
                    <a:pt x="1749" y="6561"/>
                    <a:pt x="1820" y="6579"/>
                    <a:pt x="1882" y="6588"/>
                  </a:cubicBezTo>
                  <a:cubicBezTo>
                    <a:pt x="2007" y="6588"/>
                    <a:pt x="2123" y="6544"/>
                    <a:pt x="2212" y="6463"/>
                  </a:cubicBezTo>
                  <a:cubicBezTo>
                    <a:pt x="3479" y="5214"/>
                    <a:pt x="4657" y="3760"/>
                    <a:pt x="5727" y="1976"/>
                  </a:cubicBezTo>
                  <a:cubicBezTo>
                    <a:pt x="5950" y="1610"/>
                    <a:pt x="6075" y="1191"/>
                    <a:pt x="6102" y="763"/>
                  </a:cubicBezTo>
                  <a:cubicBezTo>
                    <a:pt x="6102" y="674"/>
                    <a:pt x="6102" y="584"/>
                    <a:pt x="6057" y="504"/>
                  </a:cubicBezTo>
                  <a:cubicBezTo>
                    <a:pt x="5995" y="400"/>
                    <a:pt x="5869" y="361"/>
                    <a:pt x="5740" y="361"/>
                  </a:cubicBezTo>
                  <a:cubicBezTo>
                    <a:pt x="5703" y="361"/>
                    <a:pt x="5665" y="364"/>
                    <a:pt x="5629" y="370"/>
                  </a:cubicBezTo>
                  <a:cubicBezTo>
                    <a:pt x="5272" y="427"/>
                    <a:pt x="4916" y="650"/>
                    <a:pt x="4572" y="650"/>
                  </a:cubicBezTo>
                  <a:cubicBezTo>
                    <a:pt x="4487" y="650"/>
                    <a:pt x="4402" y="636"/>
                    <a:pt x="4318" y="602"/>
                  </a:cubicBezTo>
                  <a:cubicBezTo>
                    <a:pt x="4130" y="522"/>
                    <a:pt x="3997" y="361"/>
                    <a:pt x="3836" y="237"/>
                  </a:cubicBezTo>
                  <a:cubicBezTo>
                    <a:pt x="3728" y="159"/>
                    <a:pt x="3593" y="97"/>
                    <a:pt x="3464" y="97"/>
                  </a:cubicBezTo>
                  <a:cubicBezTo>
                    <a:pt x="3401" y="97"/>
                    <a:pt x="3339" y="112"/>
                    <a:pt x="3283" y="147"/>
                  </a:cubicBezTo>
                  <a:cubicBezTo>
                    <a:pt x="3123" y="257"/>
                    <a:pt x="3035" y="525"/>
                    <a:pt x="2853" y="525"/>
                  </a:cubicBezTo>
                  <a:cubicBezTo>
                    <a:pt x="2842" y="525"/>
                    <a:pt x="2831" y="524"/>
                    <a:pt x="2819" y="522"/>
                  </a:cubicBezTo>
                  <a:cubicBezTo>
                    <a:pt x="2748" y="513"/>
                    <a:pt x="2694" y="451"/>
                    <a:pt x="2641" y="406"/>
                  </a:cubicBezTo>
                  <a:cubicBezTo>
                    <a:pt x="2498" y="245"/>
                    <a:pt x="2337" y="85"/>
                    <a:pt x="2141" y="22"/>
                  </a:cubicBezTo>
                  <a:cubicBezTo>
                    <a:pt x="2093" y="8"/>
                    <a:pt x="2041" y="0"/>
                    <a:pt x="1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9">
              <a:extLst>
                <a:ext uri="{FF2B5EF4-FFF2-40B4-BE49-F238E27FC236}">
                  <a16:creationId xmlns:a16="http://schemas.microsoft.com/office/drawing/2014/main" id="{A132B20D-BCEE-0BFA-8678-81CAD47B0838}"/>
                </a:ext>
              </a:extLst>
            </p:cNvPr>
            <p:cNvSpPr/>
            <p:nvPr/>
          </p:nvSpPr>
          <p:spPr>
            <a:xfrm>
              <a:off x="4328350" y="844550"/>
              <a:ext cx="96575" cy="154075"/>
            </a:xfrm>
            <a:custGeom>
              <a:avLst/>
              <a:gdLst/>
              <a:ahLst/>
              <a:cxnLst/>
              <a:rect l="l" t="t" r="r" b="b"/>
              <a:pathLst>
                <a:path w="3863" h="6163" extrusionOk="0">
                  <a:moveTo>
                    <a:pt x="3739" y="1"/>
                  </a:moveTo>
                  <a:cubicBezTo>
                    <a:pt x="3710" y="1"/>
                    <a:pt x="3682" y="15"/>
                    <a:pt x="3665" y="49"/>
                  </a:cubicBezTo>
                  <a:cubicBezTo>
                    <a:pt x="3469" y="451"/>
                    <a:pt x="3282" y="861"/>
                    <a:pt x="3077" y="1254"/>
                  </a:cubicBezTo>
                  <a:cubicBezTo>
                    <a:pt x="2970" y="1459"/>
                    <a:pt x="2862" y="1655"/>
                    <a:pt x="2746" y="1851"/>
                  </a:cubicBezTo>
                  <a:cubicBezTo>
                    <a:pt x="2622" y="2039"/>
                    <a:pt x="2497" y="2226"/>
                    <a:pt x="2381" y="2422"/>
                  </a:cubicBezTo>
                  <a:cubicBezTo>
                    <a:pt x="2122" y="2815"/>
                    <a:pt x="1872" y="3207"/>
                    <a:pt x="1622" y="3600"/>
                  </a:cubicBezTo>
                  <a:cubicBezTo>
                    <a:pt x="1373" y="3983"/>
                    <a:pt x="1114" y="4358"/>
                    <a:pt x="855" y="4742"/>
                  </a:cubicBezTo>
                  <a:cubicBezTo>
                    <a:pt x="570" y="5161"/>
                    <a:pt x="284" y="5580"/>
                    <a:pt x="43" y="6026"/>
                  </a:cubicBezTo>
                  <a:cubicBezTo>
                    <a:pt x="0" y="6094"/>
                    <a:pt x="64" y="6162"/>
                    <a:pt x="125" y="6162"/>
                  </a:cubicBezTo>
                  <a:cubicBezTo>
                    <a:pt x="152" y="6162"/>
                    <a:pt x="179" y="6149"/>
                    <a:pt x="195" y="6116"/>
                  </a:cubicBezTo>
                  <a:cubicBezTo>
                    <a:pt x="632" y="5322"/>
                    <a:pt x="1176" y="4599"/>
                    <a:pt x="1676" y="3850"/>
                  </a:cubicBezTo>
                  <a:cubicBezTo>
                    <a:pt x="1935" y="3457"/>
                    <a:pt x="2184" y="3056"/>
                    <a:pt x="2434" y="2663"/>
                  </a:cubicBezTo>
                  <a:cubicBezTo>
                    <a:pt x="2684" y="2280"/>
                    <a:pt x="2934" y="1905"/>
                    <a:pt x="3148" y="1503"/>
                  </a:cubicBezTo>
                  <a:cubicBezTo>
                    <a:pt x="3389" y="1057"/>
                    <a:pt x="3603" y="593"/>
                    <a:pt x="3826" y="138"/>
                  </a:cubicBezTo>
                  <a:cubicBezTo>
                    <a:pt x="3862" y="66"/>
                    <a:pt x="3800" y="1"/>
                    <a:pt x="3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9">
              <a:extLst>
                <a:ext uri="{FF2B5EF4-FFF2-40B4-BE49-F238E27FC236}">
                  <a16:creationId xmlns:a16="http://schemas.microsoft.com/office/drawing/2014/main" id="{7BF9F058-B6C6-8E0E-1B32-B98821121D8E}"/>
                </a:ext>
              </a:extLst>
            </p:cNvPr>
            <p:cNvSpPr/>
            <p:nvPr/>
          </p:nvSpPr>
          <p:spPr>
            <a:xfrm>
              <a:off x="4328125" y="845450"/>
              <a:ext cx="58375" cy="151175"/>
            </a:xfrm>
            <a:custGeom>
              <a:avLst/>
              <a:gdLst/>
              <a:ahLst/>
              <a:cxnLst/>
              <a:rect l="l" t="t" r="r" b="b"/>
              <a:pathLst>
                <a:path w="2335" h="6047" extrusionOk="0">
                  <a:moveTo>
                    <a:pt x="2213" y="1"/>
                  </a:moveTo>
                  <a:cubicBezTo>
                    <a:pt x="2185" y="1"/>
                    <a:pt x="2157" y="15"/>
                    <a:pt x="2140" y="49"/>
                  </a:cubicBezTo>
                  <a:cubicBezTo>
                    <a:pt x="1944" y="379"/>
                    <a:pt x="1810" y="745"/>
                    <a:pt x="1676" y="1102"/>
                  </a:cubicBezTo>
                  <a:cubicBezTo>
                    <a:pt x="1614" y="1289"/>
                    <a:pt x="1551" y="1467"/>
                    <a:pt x="1489" y="1655"/>
                  </a:cubicBezTo>
                  <a:cubicBezTo>
                    <a:pt x="1417" y="1833"/>
                    <a:pt x="1337" y="2021"/>
                    <a:pt x="1266" y="2199"/>
                  </a:cubicBezTo>
                  <a:cubicBezTo>
                    <a:pt x="945" y="2966"/>
                    <a:pt x="686" y="3760"/>
                    <a:pt x="427" y="4554"/>
                  </a:cubicBezTo>
                  <a:cubicBezTo>
                    <a:pt x="284" y="5009"/>
                    <a:pt x="133" y="5464"/>
                    <a:pt x="17" y="5928"/>
                  </a:cubicBezTo>
                  <a:cubicBezTo>
                    <a:pt x="0" y="5999"/>
                    <a:pt x="57" y="6046"/>
                    <a:pt x="110" y="6046"/>
                  </a:cubicBezTo>
                  <a:cubicBezTo>
                    <a:pt x="144" y="6046"/>
                    <a:pt x="176" y="6027"/>
                    <a:pt x="186" y="5981"/>
                  </a:cubicBezTo>
                  <a:cubicBezTo>
                    <a:pt x="293" y="5571"/>
                    <a:pt x="418" y="5170"/>
                    <a:pt x="552" y="4768"/>
                  </a:cubicBezTo>
                  <a:cubicBezTo>
                    <a:pt x="677" y="4367"/>
                    <a:pt x="811" y="3965"/>
                    <a:pt x="945" y="3573"/>
                  </a:cubicBezTo>
                  <a:cubicBezTo>
                    <a:pt x="1078" y="3180"/>
                    <a:pt x="1221" y="2788"/>
                    <a:pt x="1373" y="2404"/>
                  </a:cubicBezTo>
                  <a:cubicBezTo>
                    <a:pt x="1444" y="2217"/>
                    <a:pt x="1524" y="2038"/>
                    <a:pt x="1605" y="1851"/>
                  </a:cubicBezTo>
                  <a:cubicBezTo>
                    <a:pt x="1667" y="1673"/>
                    <a:pt x="1738" y="1494"/>
                    <a:pt x="1801" y="1307"/>
                  </a:cubicBezTo>
                  <a:cubicBezTo>
                    <a:pt x="1944" y="905"/>
                    <a:pt x="2077" y="504"/>
                    <a:pt x="2292" y="138"/>
                  </a:cubicBezTo>
                  <a:cubicBezTo>
                    <a:pt x="2334" y="65"/>
                    <a:pt x="2273" y="1"/>
                    <a:pt x="2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9">
              <a:extLst>
                <a:ext uri="{FF2B5EF4-FFF2-40B4-BE49-F238E27FC236}">
                  <a16:creationId xmlns:a16="http://schemas.microsoft.com/office/drawing/2014/main" id="{239B0057-A6B5-3B15-5A19-F7488A5824D9}"/>
                </a:ext>
              </a:extLst>
            </p:cNvPr>
            <p:cNvSpPr/>
            <p:nvPr/>
          </p:nvSpPr>
          <p:spPr>
            <a:xfrm>
              <a:off x="4324750" y="843925"/>
              <a:ext cx="29400" cy="152400"/>
            </a:xfrm>
            <a:custGeom>
              <a:avLst/>
              <a:gdLst/>
              <a:ahLst/>
              <a:cxnLst/>
              <a:rect l="l" t="t" r="r" b="b"/>
              <a:pathLst>
                <a:path w="1176" h="6096" extrusionOk="0">
                  <a:moveTo>
                    <a:pt x="1062" y="0"/>
                  </a:moveTo>
                  <a:cubicBezTo>
                    <a:pt x="1026" y="0"/>
                    <a:pt x="992" y="19"/>
                    <a:pt x="981" y="65"/>
                  </a:cubicBezTo>
                  <a:cubicBezTo>
                    <a:pt x="892" y="440"/>
                    <a:pt x="785" y="806"/>
                    <a:pt x="687" y="1180"/>
                  </a:cubicBezTo>
                  <a:cubicBezTo>
                    <a:pt x="589" y="1546"/>
                    <a:pt x="509" y="1921"/>
                    <a:pt x="455" y="2305"/>
                  </a:cubicBezTo>
                  <a:cubicBezTo>
                    <a:pt x="393" y="2697"/>
                    <a:pt x="348" y="3090"/>
                    <a:pt x="303" y="3491"/>
                  </a:cubicBezTo>
                  <a:cubicBezTo>
                    <a:pt x="259" y="3884"/>
                    <a:pt x="205" y="4276"/>
                    <a:pt x="161" y="4669"/>
                  </a:cubicBezTo>
                  <a:cubicBezTo>
                    <a:pt x="116" y="5115"/>
                    <a:pt x="63" y="5561"/>
                    <a:pt x="9" y="5998"/>
                  </a:cubicBezTo>
                  <a:cubicBezTo>
                    <a:pt x="0" y="6051"/>
                    <a:pt x="54" y="6096"/>
                    <a:pt x="98" y="6096"/>
                  </a:cubicBezTo>
                  <a:cubicBezTo>
                    <a:pt x="152" y="6096"/>
                    <a:pt x="187" y="6051"/>
                    <a:pt x="187" y="5998"/>
                  </a:cubicBezTo>
                  <a:cubicBezTo>
                    <a:pt x="241" y="5614"/>
                    <a:pt x="286" y="5222"/>
                    <a:pt x="330" y="4829"/>
                  </a:cubicBezTo>
                  <a:cubicBezTo>
                    <a:pt x="375" y="4437"/>
                    <a:pt x="419" y="4044"/>
                    <a:pt x="464" y="3652"/>
                  </a:cubicBezTo>
                  <a:cubicBezTo>
                    <a:pt x="562" y="2884"/>
                    <a:pt x="633" y="2108"/>
                    <a:pt x="830" y="1350"/>
                  </a:cubicBezTo>
                  <a:cubicBezTo>
                    <a:pt x="937" y="940"/>
                    <a:pt x="1062" y="529"/>
                    <a:pt x="1160" y="110"/>
                  </a:cubicBezTo>
                  <a:cubicBezTo>
                    <a:pt x="1176" y="45"/>
                    <a:pt x="1117" y="0"/>
                    <a:pt x="10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9">
              <a:extLst>
                <a:ext uri="{FF2B5EF4-FFF2-40B4-BE49-F238E27FC236}">
                  <a16:creationId xmlns:a16="http://schemas.microsoft.com/office/drawing/2014/main" id="{69FC1C65-C700-3622-AB5F-7FB662A3E599}"/>
                </a:ext>
              </a:extLst>
            </p:cNvPr>
            <p:cNvSpPr/>
            <p:nvPr/>
          </p:nvSpPr>
          <p:spPr>
            <a:xfrm>
              <a:off x="4314250" y="846725"/>
              <a:ext cx="13425" cy="149600"/>
            </a:xfrm>
            <a:custGeom>
              <a:avLst/>
              <a:gdLst/>
              <a:ahLst/>
              <a:cxnLst/>
              <a:rect l="l" t="t" r="r" b="b"/>
              <a:pathLst>
                <a:path w="537" h="5984" extrusionOk="0">
                  <a:moveTo>
                    <a:pt x="126" y="0"/>
                  </a:moveTo>
                  <a:cubicBezTo>
                    <a:pt x="81" y="0"/>
                    <a:pt x="36" y="29"/>
                    <a:pt x="36" y="87"/>
                  </a:cubicBezTo>
                  <a:cubicBezTo>
                    <a:pt x="10" y="845"/>
                    <a:pt x="1" y="1604"/>
                    <a:pt x="63" y="2362"/>
                  </a:cubicBezTo>
                  <a:cubicBezTo>
                    <a:pt x="99" y="2746"/>
                    <a:pt x="144" y="3120"/>
                    <a:pt x="188" y="3495"/>
                  </a:cubicBezTo>
                  <a:cubicBezTo>
                    <a:pt x="233" y="3870"/>
                    <a:pt x="268" y="4253"/>
                    <a:pt x="277" y="4628"/>
                  </a:cubicBezTo>
                  <a:cubicBezTo>
                    <a:pt x="295" y="5056"/>
                    <a:pt x="295" y="5475"/>
                    <a:pt x="349" y="5895"/>
                  </a:cubicBezTo>
                  <a:cubicBezTo>
                    <a:pt x="349" y="5948"/>
                    <a:pt x="384" y="5984"/>
                    <a:pt x="438" y="5984"/>
                  </a:cubicBezTo>
                  <a:cubicBezTo>
                    <a:pt x="483" y="5984"/>
                    <a:pt x="536" y="5948"/>
                    <a:pt x="527" y="5895"/>
                  </a:cubicBezTo>
                  <a:cubicBezTo>
                    <a:pt x="483" y="5529"/>
                    <a:pt x="474" y="5154"/>
                    <a:pt x="465" y="4780"/>
                  </a:cubicBezTo>
                  <a:cubicBezTo>
                    <a:pt x="456" y="4396"/>
                    <a:pt x="429" y="4021"/>
                    <a:pt x="393" y="3638"/>
                  </a:cubicBezTo>
                  <a:cubicBezTo>
                    <a:pt x="349" y="3263"/>
                    <a:pt x="295" y="2888"/>
                    <a:pt x="259" y="2514"/>
                  </a:cubicBezTo>
                  <a:cubicBezTo>
                    <a:pt x="224" y="2130"/>
                    <a:pt x="206" y="1746"/>
                    <a:pt x="197" y="1363"/>
                  </a:cubicBezTo>
                  <a:cubicBezTo>
                    <a:pt x="197" y="935"/>
                    <a:pt x="206" y="515"/>
                    <a:pt x="215" y="87"/>
                  </a:cubicBezTo>
                  <a:cubicBezTo>
                    <a:pt x="215" y="29"/>
                    <a:pt x="170" y="0"/>
                    <a:pt x="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9">
              <a:extLst>
                <a:ext uri="{FF2B5EF4-FFF2-40B4-BE49-F238E27FC236}">
                  <a16:creationId xmlns:a16="http://schemas.microsoft.com/office/drawing/2014/main" id="{4ADB5B61-7441-9CD2-9637-6C708832620B}"/>
                </a:ext>
              </a:extLst>
            </p:cNvPr>
            <p:cNvSpPr/>
            <p:nvPr/>
          </p:nvSpPr>
          <p:spPr>
            <a:xfrm>
              <a:off x="4287725" y="843550"/>
              <a:ext cx="40350" cy="153750"/>
            </a:xfrm>
            <a:custGeom>
              <a:avLst/>
              <a:gdLst/>
              <a:ahLst/>
              <a:cxnLst/>
              <a:rect l="l" t="t" r="r" b="b"/>
              <a:pathLst>
                <a:path w="1614" h="6150" extrusionOk="0">
                  <a:moveTo>
                    <a:pt x="89" y="0"/>
                  </a:moveTo>
                  <a:cubicBezTo>
                    <a:pt x="54" y="0"/>
                    <a:pt x="0" y="45"/>
                    <a:pt x="0" y="89"/>
                  </a:cubicBezTo>
                  <a:cubicBezTo>
                    <a:pt x="54" y="500"/>
                    <a:pt x="116" y="901"/>
                    <a:pt x="188" y="1303"/>
                  </a:cubicBezTo>
                  <a:cubicBezTo>
                    <a:pt x="250" y="1713"/>
                    <a:pt x="339" y="2105"/>
                    <a:pt x="419" y="2507"/>
                  </a:cubicBezTo>
                  <a:cubicBezTo>
                    <a:pt x="500" y="2899"/>
                    <a:pt x="571" y="3292"/>
                    <a:pt x="669" y="3684"/>
                  </a:cubicBezTo>
                  <a:cubicBezTo>
                    <a:pt x="758" y="4077"/>
                    <a:pt x="866" y="4452"/>
                    <a:pt x="990" y="4826"/>
                  </a:cubicBezTo>
                  <a:cubicBezTo>
                    <a:pt x="1133" y="5246"/>
                    <a:pt x="1294" y="5665"/>
                    <a:pt x="1419" y="6084"/>
                  </a:cubicBezTo>
                  <a:cubicBezTo>
                    <a:pt x="1433" y="6130"/>
                    <a:pt x="1468" y="6149"/>
                    <a:pt x="1503" y="6149"/>
                  </a:cubicBezTo>
                  <a:cubicBezTo>
                    <a:pt x="1558" y="6149"/>
                    <a:pt x="1613" y="6104"/>
                    <a:pt x="1597" y="6040"/>
                  </a:cubicBezTo>
                  <a:cubicBezTo>
                    <a:pt x="1481" y="5665"/>
                    <a:pt x="1347" y="5299"/>
                    <a:pt x="1222" y="4933"/>
                  </a:cubicBezTo>
                  <a:cubicBezTo>
                    <a:pt x="1089" y="4559"/>
                    <a:pt x="973" y="4184"/>
                    <a:pt x="874" y="3800"/>
                  </a:cubicBezTo>
                  <a:cubicBezTo>
                    <a:pt x="785" y="3408"/>
                    <a:pt x="705" y="3015"/>
                    <a:pt x="625" y="2614"/>
                  </a:cubicBezTo>
                  <a:cubicBezTo>
                    <a:pt x="544" y="2221"/>
                    <a:pt x="464" y="1829"/>
                    <a:pt x="393" y="1436"/>
                  </a:cubicBezTo>
                  <a:cubicBezTo>
                    <a:pt x="312" y="990"/>
                    <a:pt x="241" y="544"/>
                    <a:pt x="188" y="89"/>
                  </a:cubicBezTo>
                  <a:cubicBezTo>
                    <a:pt x="179" y="45"/>
                    <a:pt x="143" y="0"/>
                    <a:pt x="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" name="Google Shape;1335;p49">
            <a:extLst>
              <a:ext uri="{FF2B5EF4-FFF2-40B4-BE49-F238E27FC236}">
                <a16:creationId xmlns:a16="http://schemas.microsoft.com/office/drawing/2014/main" id="{AEED1260-F1B1-4595-DDC3-EB70BA486CB6}"/>
              </a:ext>
            </a:extLst>
          </p:cNvPr>
          <p:cNvGrpSpPr/>
          <p:nvPr/>
        </p:nvGrpSpPr>
        <p:grpSpPr>
          <a:xfrm rot="-4500089">
            <a:off x="7979367" y="2833913"/>
            <a:ext cx="983501" cy="2573599"/>
            <a:chOff x="4028550" y="1432075"/>
            <a:chExt cx="698475" cy="1827750"/>
          </a:xfrm>
        </p:grpSpPr>
        <p:sp>
          <p:nvSpPr>
            <p:cNvPr id="1336" name="Google Shape;1336;p49">
              <a:extLst>
                <a:ext uri="{FF2B5EF4-FFF2-40B4-BE49-F238E27FC236}">
                  <a16:creationId xmlns:a16="http://schemas.microsoft.com/office/drawing/2014/main" id="{AACF594B-48B0-E07D-AB53-09A9A9740B4E}"/>
                </a:ext>
              </a:extLst>
            </p:cNvPr>
            <p:cNvSpPr/>
            <p:nvPr/>
          </p:nvSpPr>
          <p:spPr>
            <a:xfrm>
              <a:off x="4154125" y="1588075"/>
              <a:ext cx="572900" cy="1671750"/>
            </a:xfrm>
            <a:custGeom>
              <a:avLst/>
              <a:gdLst/>
              <a:ahLst/>
              <a:cxnLst/>
              <a:rect l="l" t="t" r="r" b="b"/>
              <a:pathLst>
                <a:path w="22916" h="66870" extrusionOk="0">
                  <a:moveTo>
                    <a:pt x="185" y="0"/>
                  </a:moveTo>
                  <a:cubicBezTo>
                    <a:pt x="95" y="0"/>
                    <a:pt x="1" y="76"/>
                    <a:pt x="27" y="194"/>
                  </a:cubicBezTo>
                  <a:cubicBezTo>
                    <a:pt x="1026" y="4690"/>
                    <a:pt x="2034" y="9186"/>
                    <a:pt x="3105" y="13673"/>
                  </a:cubicBezTo>
                  <a:cubicBezTo>
                    <a:pt x="4167" y="18161"/>
                    <a:pt x="5282" y="22639"/>
                    <a:pt x="6513" y="27090"/>
                  </a:cubicBezTo>
                  <a:cubicBezTo>
                    <a:pt x="7744" y="31542"/>
                    <a:pt x="9082" y="35967"/>
                    <a:pt x="10572" y="40338"/>
                  </a:cubicBezTo>
                  <a:cubicBezTo>
                    <a:pt x="12053" y="44638"/>
                    <a:pt x="13685" y="48893"/>
                    <a:pt x="15514" y="53059"/>
                  </a:cubicBezTo>
                  <a:cubicBezTo>
                    <a:pt x="17361" y="57252"/>
                    <a:pt x="19413" y="61347"/>
                    <a:pt x="21705" y="65308"/>
                  </a:cubicBezTo>
                  <a:cubicBezTo>
                    <a:pt x="21991" y="65808"/>
                    <a:pt x="22285" y="66307"/>
                    <a:pt x="22580" y="66798"/>
                  </a:cubicBezTo>
                  <a:cubicBezTo>
                    <a:pt x="22609" y="66849"/>
                    <a:pt x="22654" y="66870"/>
                    <a:pt x="22700" y="66870"/>
                  </a:cubicBezTo>
                  <a:cubicBezTo>
                    <a:pt x="22806" y="66870"/>
                    <a:pt x="22916" y="66756"/>
                    <a:pt x="22847" y="66637"/>
                  </a:cubicBezTo>
                  <a:cubicBezTo>
                    <a:pt x="20492" y="62712"/>
                    <a:pt x="18387" y="58635"/>
                    <a:pt x="16487" y="54469"/>
                  </a:cubicBezTo>
                  <a:cubicBezTo>
                    <a:pt x="14586" y="50303"/>
                    <a:pt x="12900" y="46030"/>
                    <a:pt x="11384" y="41712"/>
                  </a:cubicBezTo>
                  <a:cubicBezTo>
                    <a:pt x="9858" y="37394"/>
                    <a:pt x="8502" y="33014"/>
                    <a:pt x="7262" y="28616"/>
                  </a:cubicBezTo>
                  <a:cubicBezTo>
                    <a:pt x="6004" y="24173"/>
                    <a:pt x="4862" y="19704"/>
                    <a:pt x="3792" y="15217"/>
                  </a:cubicBezTo>
                  <a:cubicBezTo>
                    <a:pt x="2712" y="10747"/>
                    <a:pt x="1704" y="6269"/>
                    <a:pt x="696" y="1790"/>
                  </a:cubicBezTo>
                  <a:cubicBezTo>
                    <a:pt x="571" y="1228"/>
                    <a:pt x="447" y="675"/>
                    <a:pt x="322" y="113"/>
                  </a:cubicBezTo>
                  <a:cubicBezTo>
                    <a:pt x="304" y="35"/>
                    <a:pt x="245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9">
              <a:extLst>
                <a:ext uri="{FF2B5EF4-FFF2-40B4-BE49-F238E27FC236}">
                  <a16:creationId xmlns:a16="http://schemas.microsoft.com/office/drawing/2014/main" id="{21D93AE4-1156-757D-04AF-5A54634A5BA4}"/>
                </a:ext>
              </a:extLst>
            </p:cNvPr>
            <p:cNvSpPr/>
            <p:nvPr/>
          </p:nvSpPr>
          <p:spPr>
            <a:xfrm>
              <a:off x="4028550" y="1432075"/>
              <a:ext cx="192950" cy="207325"/>
            </a:xfrm>
            <a:custGeom>
              <a:avLst/>
              <a:gdLst/>
              <a:ahLst/>
              <a:cxnLst/>
              <a:rect l="l" t="t" r="r" b="b"/>
              <a:pathLst>
                <a:path w="7718" h="8293" extrusionOk="0">
                  <a:moveTo>
                    <a:pt x="5188" y="0"/>
                  </a:moveTo>
                  <a:cubicBezTo>
                    <a:pt x="5113" y="0"/>
                    <a:pt x="5038" y="13"/>
                    <a:pt x="4970" y="37"/>
                  </a:cubicBezTo>
                  <a:cubicBezTo>
                    <a:pt x="4720" y="126"/>
                    <a:pt x="4533" y="341"/>
                    <a:pt x="4345" y="537"/>
                  </a:cubicBezTo>
                  <a:cubicBezTo>
                    <a:pt x="4292" y="608"/>
                    <a:pt x="4221" y="680"/>
                    <a:pt x="4131" y="697"/>
                  </a:cubicBezTo>
                  <a:cubicBezTo>
                    <a:pt x="4114" y="701"/>
                    <a:pt x="4097" y="703"/>
                    <a:pt x="4081" y="703"/>
                  </a:cubicBezTo>
                  <a:cubicBezTo>
                    <a:pt x="3857" y="703"/>
                    <a:pt x="3742" y="376"/>
                    <a:pt x="3534" y="251"/>
                  </a:cubicBezTo>
                  <a:cubicBezTo>
                    <a:pt x="3468" y="210"/>
                    <a:pt x="3396" y="193"/>
                    <a:pt x="3321" y="193"/>
                  </a:cubicBezTo>
                  <a:cubicBezTo>
                    <a:pt x="3153" y="193"/>
                    <a:pt x="2974" y="283"/>
                    <a:pt x="2838" y="394"/>
                  </a:cubicBezTo>
                  <a:cubicBezTo>
                    <a:pt x="2642" y="555"/>
                    <a:pt x="2481" y="769"/>
                    <a:pt x="2249" y="876"/>
                  </a:cubicBezTo>
                  <a:cubicBezTo>
                    <a:pt x="2133" y="928"/>
                    <a:pt x="2015" y="948"/>
                    <a:pt x="1894" y="948"/>
                  </a:cubicBezTo>
                  <a:cubicBezTo>
                    <a:pt x="1473" y="948"/>
                    <a:pt x="1026" y="699"/>
                    <a:pt x="590" y="644"/>
                  </a:cubicBezTo>
                  <a:cubicBezTo>
                    <a:pt x="554" y="639"/>
                    <a:pt x="517" y="637"/>
                    <a:pt x="480" y="637"/>
                  </a:cubicBezTo>
                  <a:cubicBezTo>
                    <a:pt x="305" y="637"/>
                    <a:pt x="128" y="693"/>
                    <a:pt x="54" y="840"/>
                  </a:cubicBezTo>
                  <a:cubicBezTo>
                    <a:pt x="1" y="938"/>
                    <a:pt x="1" y="1054"/>
                    <a:pt x="10" y="1161"/>
                  </a:cubicBezTo>
                  <a:cubicBezTo>
                    <a:pt x="63" y="1705"/>
                    <a:pt x="242" y="2223"/>
                    <a:pt x="536" y="2678"/>
                  </a:cubicBezTo>
                  <a:cubicBezTo>
                    <a:pt x="1972" y="4864"/>
                    <a:pt x="3543" y="6648"/>
                    <a:pt x="5193" y="8146"/>
                  </a:cubicBezTo>
                  <a:cubicBezTo>
                    <a:pt x="5294" y="8240"/>
                    <a:pt x="5423" y="8293"/>
                    <a:pt x="5555" y="8293"/>
                  </a:cubicBezTo>
                  <a:cubicBezTo>
                    <a:pt x="5574" y="8293"/>
                    <a:pt x="5593" y="8291"/>
                    <a:pt x="5612" y="8289"/>
                  </a:cubicBezTo>
                  <a:cubicBezTo>
                    <a:pt x="5693" y="8280"/>
                    <a:pt x="5782" y="8262"/>
                    <a:pt x="5853" y="8209"/>
                  </a:cubicBezTo>
                  <a:cubicBezTo>
                    <a:pt x="6745" y="7620"/>
                    <a:pt x="6870" y="6407"/>
                    <a:pt x="7049" y="5327"/>
                  </a:cubicBezTo>
                  <a:lnTo>
                    <a:pt x="7628" y="1723"/>
                  </a:lnTo>
                  <a:cubicBezTo>
                    <a:pt x="7673" y="1465"/>
                    <a:pt x="7718" y="1197"/>
                    <a:pt x="7646" y="947"/>
                  </a:cubicBezTo>
                  <a:cubicBezTo>
                    <a:pt x="7584" y="697"/>
                    <a:pt x="7388" y="465"/>
                    <a:pt x="7129" y="439"/>
                  </a:cubicBezTo>
                  <a:cubicBezTo>
                    <a:pt x="7117" y="438"/>
                    <a:pt x="7104" y="437"/>
                    <a:pt x="7092" y="437"/>
                  </a:cubicBezTo>
                  <a:cubicBezTo>
                    <a:pt x="6858" y="437"/>
                    <a:pt x="6654" y="596"/>
                    <a:pt x="6451" y="706"/>
                  </a:cubicBezTo>
                  <a:cubicBezTo>
                    <a:pt x="6344" y="758"/>
                    <a:pt x="6217" y="792"/>
                    <a:pt x="6099" y="792"/>
                  </a:cubicBezTo>
                  <a:cubicBezTo>
                    <a:pt x="5970" y="792"/>
                    <a:pt x="5852" y="751"/>
                    <a:pt x="5782" y="644"/>
                  </a:cubicBezTo>
                  <a:cubicBezTo>
                    <a:pt x="5710" y="537"/>
                    <a:pt x="5719" y="385"/>
                    <a:pt x="5666" y="269"/>
                  </a:cubicBezTo>
                  <a:cubicBezTo>
                    <a:pt x="5588" y="88"/>
                    <a:pt x="5388" y="0"/>
                    <a:pt x="5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9">
              <a:extLst>
                <a:ext uri="{FF2B5EF4-FFF2-40B4-BE49-F238E27FC236}">
                  <a16:creationId xmlns:a16="http://schemas.microsoft.com/office/drawing/2014/main" id="{7BCE6D5C-589C-C97E-90B2-9100C288122A}"/>
                </a:ext>
              </a:extLst>
            </p:cNvPr>
            <p:cNvSpPr/>
            <p:nvPr/>
          </p:nvSpPr>
          <p:spPr>
            <a:xfrm>
              <a:off x="4038050" y="1450250"/>
              <a:ext cx="129975" cy="189075"/>
            </a:xfrm>
            <a:custGeom>
              <a:avLst/>
              <a:gdLst/>
              <a:ahLst/>
              <a:cxnLst/>
              <a:rect l="l" t="t" r="r" b="b"/>
              <a:pathLst>
                <a:path w="5199" h="7563" extrusionOk="0">
                  <a:moveTo>
                    <a:pt x="154" y="0"/>
                  </a:moveTo>
                  <a:cubicBezTo>
                    <a:pt x="77" y="0"/>
                    <a:pt x="0" y="84"/>
                    <a:pt x="49" y="176"/>
                  </a:cubicBezTo>
                  <a:cubicBezTo>
                    <a:pt x="326" y="684"/>
                    <a:pt x="575" y="1202"/>
                    <a:pt x="852" y="1710"/>
                  </a:cubicBezTo>
                  <a:cubicBezTo>
                    <a:pt x="1120" y="2219"/>
                    <a:pt x="1423" y="2700"/>
                    <a:pt x="1789" y="3146"/>
                  </a:cubicBezTo>
                  <a:cubicBezTo>
                    <a:pt x="2137" y="3583"/>
                    <a:pt x="2538" y="3985"/>
                    <a:pt x="2904" y="4404"/>
                  </a:cubicBezTo>
                  <a:cubicBezTo>
                    <a:pt x="3091" y="4618"/>
                    <a:pt x="3270" y="4832"/>
                    <a:pt x="3430" y="5055"/>
                  </a:cubicBezTo>
                  <a:cubicBezTo>
                    <a:pt x="3600" y="5296"/>
                    <a:pt x="3769" y="5537"/>
                    <a:pt x="3921" y="5787"/>
                  </a:cubicBezTo>
                  <a:cubicBezTo>
                    <a:pt x="4242" y="6295"/>
                    <a:pt x="4536" y="6813"/>
                    <a:pt x="4840" y="7321"/>
                  </a:cubicBezTo>
                  <a:cubicBezTo>
                    <a:pt x="4875" y="7384"/>
                    <a:pt x="4911" y="7446"/>
                    <a:pt x="4947" y="7509"/>
                  </a:cubicBezTo>
                  <a:cubicBezTo>
                    <a:pt x="4971" y="7547"/>
                    <a:pt x="5006" y="7562"/>
                    <a:pt x="5041" y="7562"/>
                  </a:cubicBezTo>
                  <a:cubicBezTo>
                    <a:pt x="5121" y="7562"/>
                    <a:pt x="5199" y="7480"/>
                    <a:pt x="5143" y="7393"/>
                  </a:cubicBezTo>
                  <a:cubicBezTo>
                    <a:pt x="4840" y="6884"/>
                    <a:pt x="4545" y="6367"/>
                    <a:pt x="4233" y="5858"/>
                  </a:cubicBezTo>
                  <a:cubicBezTo>
                    <a:pt x="3930" y="5368"/>
                    <a:pt x="3609" y="4877"/>
                    <a:pt x="3234" y="4431"/>
                  </a:cubicBezTo>
                  <a:cubicBezTo>
                    <a:pt x="2868" y="4003"/>
                    <a:pt x="2467" y="3601"/>
                    <a:pt x="2101" y="3173"/>
                  </a:cubicBezTo>
                  <a:cubicBezTo>
                    <a:pt x="1735" y="2745"/>
                    <a:pt x="1423" y="2281"/>
                    <a:pt x="1146" y="1781"/>
                  </a:cubicBezTo>
                  <a:cubicBezTo>
                    <a:pt x="870" y="1282"/>
                    <a:pt x="620" y="755"/>
                    <a:pt x="344" y="247"/>
                  </a:cubicBezTo>
                  <a:cubicBezTo>
                    <a:pt x="317" y="185"/>
                    <a:pt x="281" y="122"/>
                    <a:pt x="245" y="60"/>
                  </a:cubicBezTo>
                  <a:cubicBezTo>
                    <a:pt x="223" y="18"/>
                    <a:pt x="188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9">
              <a:extLst>
                <a:ext uri="{FF2B5EF4-FFF2-40B4-BE49-F238E27FC236}">
                  <a16:creationId xmlns:a16="http://schemas.microsoft.com/office/drawing/2014/main" id="{B46C6EC7-964E-4C85-9578-E173FB18C84D}"/>
                </a:ext>
              </a:extLst>
            </p:cNvPr>
            <p:cNvSpPr/>
            <p:nvPr/>
          </p:nvSpPr>
          <p:spPr>
            <a:xfrm>
              <a:off x="4084975" y="1450650"/>
              <a:ext cx="80750" cy="187200"/>
            </a:xfrm>
            <a:custGeom>
              <a:avLst/>
              <a:gdLst/>
              <a:ahLst/>
              <a:cxnLst/>
              <a:rect l="l" t="t" r="r" b="b"/>
              <a:pathLst>
                <a:path w="3230" h="7488" extrusionOk="0">
                  <a:moveTo>
                    <a:pt x="128" y="0"/>
                  </a:moveTo>
                  <a:cubicBezTo>
                    <a:pt x="109" y="0"/>
                    <a:pt x="90" y="5"/>
                    <a:pt x="72" y="17"/>
                  </a:cubicBezTo>
                  <a:cubicBezTo>
                    <a:pt x="28" y="44"/>
                    <a:pt x="1" y="124"/>
                    <a:pt x="37" y="169"/>
                  </a:cubicBezTo>
                  <a:cubicBezTo>
                    <a:pt x="313" y="606"/>
                    <a:pt x="563" y="1052"/>
                    <a:pt x="804" y="1507"/>
                  </a:cubicBezTo>
                  <a:cubicBezTo>
                    <a:pt x="1036" y="1953"/>
                    <a:pt x="1268" y="2399"/>
                    <a:pt x="1464" y="2863"/>
                  </a:cubicBezTo>
                  <a:cubicBezTo>
                    <a:pt x="1660" y="3327"/>
                    <a:pt x="1821" y="3799"/>
                    <a:pt x="1990" y="4272"/>
                  </a:cubicBezTo>
                  <a:cubicBezTo>
                    <a:pt x="2160" y="4763"/>
                    <a:pt x="2347" y="5245"/>
                    <a:pt x="2499" y="5735"/>
                  </a:cubicBezTo>
                  <a:cubicBezTo>
                    <a:pt x="2668" y="6288"/>
                    <a:pt x="2820" y="6850"/>
                    <a:pt x="2989" y="7403"/>
                  </a:cubicBezTo>
                  <a:cubicBezTo>
                    <a:pt x="3004" y="7462"/>
                    <a:pt x="3050" y="7487"/>
                    <a:pt x="3096" y="7487"/>
                  </a:cubicBezTo>
                  <a:cubicBezTo>
                    <a:pt x="3163" y="7487"/>
                    <a:pt x="3230" y="7434"/>
                    <a:pt x="3204" y="7350"/>
                  </a:cubicBezTo>
                  <a:cubicBezTo>
                    <a:pt x="3052" y="6850"/>
                    <a:pt x="2918" y="6351"/>
                    <a:pt x="2775" y="5851"/>
                  </a:cubicBezTo>
                  <a:cubicBezTo>
                    <a:pt x="2695" y="5601"/>
                    <a:pt x="2615" y="5352"/>
                    <a:pt x="2535" y="5102"/>
                  </a:cubicBezTo>
                  <a:cubicBezTo>
                    <a:pt x="2445" y="4861"/>
                    <a:pt x="2356" y="4620"/>
                    <a:pt x="2267" y="4379"/>
                  </a:cubicBezTo>
                  <a:cubicBezTo>
                    <a:pt x="2097" y="3898"/>
                    <a:pt x="1937" y="3416"/>
                    <a:pt x="1741" y="2943"/>
                  </a:cubicBezTo>
                  <a:cubicBezTo>
                    <a:pt x="1544" y="2470"/>
                    <a:pt x="1321" y="2015"/>
                    <a:pt x="1089" y="1560"/>
                  </a:cubicBezTo>
                  <a:cubicBezTo>
                    <a:pt x="822" y="1043"/>
                    <a:pt x="545" y="543"/>
                    <a:pt x="233" y="53"/>
                  </a:cubicBezTo>
                  <a:cubicBezTo>
                    <a:pt x="209" y="22"/>
                    <a:pt x="168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9">
              <a:extLst>
                <a:ext uri="{FF2B5EF4-FFF2-40B4-BE49-F238E27FC236}">
                  <a16:creationId xmlns:a16="http://schemas.microsoft.com/office/drawing/2014/main" id="{5BD46164-B54B-8D00-BB97-945AB967DBAC}"/>
                </a:ext>
              </a:extLst>
            </p:cNvPr>
            <p:cNvSpPr/>
            <p:nvPr/>
          </p:nvSpPr>
          <p:spPr>
            <a:xfrm>
              <a:off x="4166825" y="1447725"/>
              <a:ext cx="11850" cy="189150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9">
              <a:extLst>
                <a:ext uri="{FF2B5EF4-FFF2-40B4-BE49-F238E27FC236}">
                  <a16:creationId xmlns:a16="http://schemas.microsoft.com/office/drawing/2014/main" id="{35429C21-8292-7E66-19DE-F762D49358A3}"/>
                </a:ext>
              </a:extLst>
            </p:cNvPr>
            <p:cNvSpPr/>
            <p:nvPr/>
          </p:nvSpPr>
          <p:spPr>
            <a:xfrm>
              <a:off x="4165850" y="1442575"/>
              <a:ext cx="43825" cy="195200"/>
            </a:xfrm>
            <a:custGeom>
              <a:avLst/>
              <a:gdLst/>
              <a:ahLst/>
              <a:cxnLst/>
              <a:rect l="l" t="t" r="r" b="b"/>
              <a:pathLst>
                <a:path w="1753" h="7808" extrusionOk="0">
                  <a:moveTo>
                    <a:pt x="1637" y="1"/>
                  </a:moveTo>
                  <a:cubicBezTo>
                    <a:pt x="1565" y="1"/>
                    <a:pt x="1530" y="54"/>
                    <a:pt x="1521" y="117"/>
                  </a:cubicBezTo>
                  <a:cubicBezTo>
                    <a:pt x="1432" y="1116"/>
                    <a:pt x="1476" y="2142"/>
                    <a:pt x="1218" y="3114"/>
                  </a:cubicBezTo>
                  <a:cubicBezTo>
                    <a:pt x="1093" y="3587"/>
                    <a:pt x="914" y="4042"/>
                    <a:pt x="771" y="4506"/>
                  </a:cubicBezTo>
                  <a:cubicBezTo>
                    <a:pt x="611" y="4988"/>
                    <a:pt x="513" y="5478"/>
                    <a:pt x="406" y="5969"/>
                  </a:cubicBezTo>
                  <a:cubicBezTo>
                    <a:pt x="290" y="6540"/>
                    <a:pt x="165" y="7102"/>
                    <a:pt x="22" y="7664"/>
                  </a:cubicBezTo>
                  <a:cubicBezTo>
                    <a:pt x="1" y="7750"/>
                    <a:pt x="70" y="7807"/>
                    <a:pt x="137" y="7807"/>
                  </a:cubicBezTo>
                  <a:cubicBezTo>
                    <a:pt x="180" y="7807"/>
                    <a:pt x="222" y="7783"/>
                    <a:pt x="236" y="7726"/>
                  </a:cubicBezTo>
                  <a:cubicBezTo>
                    <a:pt x="370" y="7227"/>
                    <a:pt x="477" y="6718"/>
                    <a:pt x="593" y="6210"/>
                  </a:cubicBezTo>
                  <a:cubicBezTo>
                    <a:pt x="700" y="5710"/>
                    <a:pt x="789" y="5211"/>
                    <a:pt x="941" y="4720"/>
                  </a:cubicBezTo>
                  <a:cubicBezTo>
                    <a:pt x="1084" y="4247"/>
                    <a:pt x="1262" y="3792"/>
                    <a:pt x="1396" y="3328"/>
                  </a:cubicBezTo>
                  <a:cubicBezTo>
                    <a:pt x="1539" y="2838"/>
                    <a:pt x="1601" y="2338"/>
                    <a:pt x="1646" y="1839"/>
                  </a:cubicBezTo>
                  <a:cubicBezTo>
                    <a:pt x="1690" y="1268"/>
                    <a:pt x="1699" y="688"/>
                    <a:pt x="1753" y="117"/>
                  </a:cubicBezTo>
                  <a:cubicBezTo>
                    <a:pt x="1753" y="54"/>
                    <a:pt x="1690" y="1"/>
                    <a:pt x="1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49">
            <a:extLst>
              <a:ext uri="{FF2B5EF4-FFF2-40B4-BE49-F238E27FC236}">
                <a16:creationId xmlns:a16="http://schemas.microsoft.com/office/drawing/2014/main" id="{D8B4B79B-CF44-3215-4D98-64795EF56F2E}"/>
              </a:ext>
            </a:extLst>
          </p:cNvPr>
          <p:cNvGrpSpPr/>
          <p:nvPr/>
        </p:nvGrpSpPr>
        <p:grpSpPr>
          <a:xfrm rot="-4500089">
            <a:off x="8369085" y="3267885"/>
            <a:ext cx="604414" cy="1820387"/>
            <a:chOff x="4160600" y="1847400"/>
            <a:chExt cx="429250" cy="1292825"/>
          </a:xfrm>
        </p:grpSpPr>
        <p:sp>
          <p:nvSpPr>
            <p:cNvPr id="1343" name="Google Shape;1343;p49">
              <a:extLst>
                <a:ext uri="{FF2B5EF4-FFF2-40B4-BE49-F238E27FC236}">
                  <a16:creationId xmlns:a16="http://schemas.microsoft.com/office/drawing/2014/main" id="{23859B5F-9997-D973-6838-0DE221C985EE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9">
              <a:extLst>
                <a:ext uri="{FF2B5EF4-FFF2-40B4-BE49-F238E27FC236}">
                  <a16:creationId xmlns:a16="http://schemas.microsoft.com/office/drawing/2014/main" id="{EB987343-2826-3843-45DC-0312F9D01F22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9">
              <a:extLst>
                <a:ext uri="{FF2B5EF4-FFF2-40B4-BE49-F238E27FC236}">
                  <a16:creationId xmlns:a16="http://schemas.microsoft.com/office/drawing/2014/main" id="{04969D6E-904E-3264-9F2E-B34AE1665DE7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9">
              <a:extLst>
                <a:ext uri="{FF2B5EF4-FFF2-40B4-BE49-F238E27FC236}">
                  <a16:creationId xmlns:a16="http://schemas.microsoft.com/office/drawing/2014/main" id="{192E6B27-0748-ABD9-EF34-0A2B239BCE03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9">
              <a:extLst>
                <a:ext uri="{FF2B5EF4-FFF2-40B4-BE49-F238E27FC236}">
                  <a16:creationId xmlns:a16="http://schemas.microsoft.com/office/drawing/2014/main" id="{12E8EEFE-7A5D-8340-8CF6-7A508C5BBD6C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9">
              <a:extLst>
                <a:ext uri="{FF2B5EF4-FFF2-40B4-BE49-F238E27FC236}">
                  <a16:creationId xmlns:a16="http://schemas.microsoft.com/office/drawing/2014/main" id="{4D164810-62C8-4001-540A-D624076A2DC5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9">
              <a:extLst>
                <a:ext uri="{FF2B5EF4-FFF2-40B4-BE49-F238E27FC236}">
                  <a16:creationId xmlns:a16="http://schemas.microsoft.com/office/drawing/2014/main" id="{26B8A5B2-E441-29D2-DE52-591EF0D7BFAD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49">
            <a:extLst>
              <a:ext uri="{FF2B5EF4-FFF2-40B4-BE49-F238E27FC236}">
                <a16:creationId xmlns:a16="http://schemas.microsoft.com/office/drawing/2014/main" id="{E8729907-6610-D094-03B7-DDEBF05251BF}"/>
              </a:ext>
            </a:extLst>
          </p:cNvPr>
          <p:cNvGrpSpPr/>
          <p:nvPr/>
        </p:nvGrpSpPr>
        <p:grpSpPr>
          <a:xfrm rot="-4500089">
            <a:off x="8182060" y="1997782"/>
            <a:ext cx="1065134" cy="3376304"/>
            <a:chOff x="4342575" y="1234175"/>
            <a:chExt cx="756450" cy="2397825"/>
          </a:xfrm>
        </p:grpSpPr>
        <p:sp>
          <p:nvSpPr>
            <p:cNvPr id="1351" name="Google Shape;1351;p49">
              <a:extLst>
                <a:ext uri="{FF2B5EF4-FFF2-40B4-BE49-F238E27FC236}">
                  <a16:creationId xmlns:a16="http://schemas.microsoft.com/office/drawing/2014/main" id="{D42D8BA9-4E86-14DE-B74E-93956F1815CD}"/>
                </a:ext>
              </a:extLst>
            </p:cNvPr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9">
              <a:extLst>
                <a:ext uri="{FF2B5EF4-FFF2-40B4-BE49-F238E27FC236}">
                  <a16:creationId xmlns:a16="http://schemas.microsoft.com/office/drawing/2014/main" id="{25577B89-6040-2BE7-D4E2-C4814C4C1DE7}"/>
                </a:ext>
              </a:extLst>
            </p:cNvPr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9">
              <a:extLst>
                <a:ext uri="{FF2B5EF4-FFF2-40B4-BE49-F238E27FC236}">
                  <a16:creationId xmlns:a16="http://schemas.microsoft.com/office/drawing/2014/main" id="{A807F246-390E-E05C-A03E-E65C84A2B0D5}"/>
                </a:ext>
              </a:extLst>
            </p:cNvPr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9">
              <a:extLst>
                <a:ext uri="{FF2B5EF4-FFF2-40B4-BE49-F238E27FC236}">
                  <a16:creationId xmlns:a16="http://schemas.microsoft.com/office/drawing/2014/main" id="{7F93F507-795C-E57A-1F87-D1463A5D44B8}"/>
                </a:ext>
              </a:extLst>
            </p:cNvPr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9">
              <a:extLst>
                <a:ext uri="{FF2B5EF4-FFF2-40B4-BE49-F238E27FC236}">
                  <a16:creationId xmlns:a16="http://schemas.microsoft.com/office/drawing/2014/main" id="{B00C82B6-5A4E-31FD-B365-F874F49D78AB}"/>
                </a:ext>
              </a:extLst>
            </p:cNvPr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9">
              <a:extLst>
                <a:ext uri="{FF2B5EF4-FFF2-40B4-BE49-F238E27FC236}">
                  <a16:creationId xmlns:a16="http://schemas.microsoft.com/office/drawing/2014/main" id="{A49A33CF-3A1F-8851-CB22-E27F028C9E26}"/>
                </a:ext>
              </a:extLst>
            </p:cNvPr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9">
              <a:extLst>
                <a:ext uri="{FF2B5EF4-FFF2-40B4-BE49-F238E27FC236}">
                  <a16:creationId xmlns:a16="http://schemas.microsoft.com/office/drawing/2014/main" id="{CC515F23-C5A5-36AC-0836-DBD4974C5F35}"/>
                </a:ext>
              </a:extLst>
            </p:cNvPr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8" name="Google Shape;1358;p49">
            <a:extLst>
              <a:ext uri="{FF2B5EF4-FFF2-40B4-BE49-F238E27FC236}">
                <a16:creationId xmlns:a16="http://schemas.microsoft.com/office/drawing/2014/main" id="{3435B1D7-CD9B-7049-E982-5AAEAC8F99A3}"/>
              </a:ext>
            </a:extLst>
          </p:cNvPr>
          <p:cNvSpPr/>
          <p:nvPr/>
        </p:nvSpPr>
        <p:spPr>
          <a:xfrm rot="10800000" flipH="1">
            <a:off x="4215438" y="-236887"/>
            <a:ext cx="564725" cy="1552775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42C272-F7DE-3ED1-3819-DF056A338809}"/>
              </a:ext>
            </a:extLst>
          </p:cNvPr>
          <p:cNvSpPr txBox="1"/>
          <p:nvPr/>
        </p:nvSpPr>
        <p:spPr>
          <a:xfrm>
            <a:off x="8726898" y="4774168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208355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459C1764-E25E-5C0B-6370-6DFDB68EA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6B060B4D-79DC-014E-27DC-5276A59761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4956" y="344686"/>
            <a:ext cx="3991486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Self-authorized minimum size</a:t>
            </a:r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CF67383A-6B2E-D7DE-8F6F-2F184302B39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4698" y="1532561"/>
            <a:ext cx="4340997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SzPts val="1100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Shepherds now rely on the memory of past months to refine their herds’ grazing behavior. At the end of each month, each shepherd calculates a </a:t>
            </a: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“self-authorized minimum size”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indicator.</a:t>
            </a:r>
          </a:p>
          <a:p>
            <a:pPr marL="285750" indent="-285750">
              <a:spcAft>
                <a:spcPts val="1200"/>
              </a:spcAft>
              <a:buSzPts val="1100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Herds are prohibited from grazing on grove cells:</a:t>
            </a:r>
            <a:endParaRPr lang="en-US" sz="1800" dirty="0"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285750" indent="-285750">
              <a:spcAft>
                <a:spcPts val="1200"/>
              </a:spcAft>
              <a:buSzPts val="1100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When the next grazing season begins, these individual memories are reset.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046F2C6F-997E-D83C-3FE5-43454949134D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447AC07E-5E30-7BBD-2F58-346120BE20E5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2BA8FD58-2823-2D05-5F97-EDB8ED064676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816899C3-8F95-674B-AE44-F46F3F827A9E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9CE44A7E-D76F-9AC3-0D0F-7AE28B180DBF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A214E0BB-86FD-5781-212F-ECC43178D7DC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0524BAB3-1C9B-AF56-AB70-F8235F63B6D0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36AE7F95-D689-FD03-6C8C-EC62D70AB4B4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0ADF3639-7285-3BD8-F3E6-6F3B3B98B70B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78704A60-BE3B-86E9-A50F-442C03A40525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321AFEA9-5EE7-FBEE-0DA5-A96A84574C81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591A4E37-9AD8-69A4-C28A-D8F17760E446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1FBA97B6-5900-DB66-A355-EBEEF185B5B8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9852D08B-31FA-553F-80CC-53BC13EC8B5C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7733AFA1-28A2-83BC-BD65-A6F93F78EBA3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18CB8EDE-1126-962A-F958-6AB241A6A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436" y="1736604"/>
            <a:ext cx="3134162" cy="100026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C34D52E-17D6-A754-24B5-5677273C04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225" y="3299503"/>
            <a:ext cx="2562583" cy="56205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A11E30B-E91B-4056-B1FB-25748D4E1826}"/>
              </a:ext>
            </a:extLst>
          </p:cNvPr>
          <p:cNvSpPr txBox="1"/>
          <p:nvPr/>
        </p:nvSpPr>
        <p:spPr>
          <a:xfrm>
            <a:off x="8726898" y="4774168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4082926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>
          <a:extLst>
            <a:ext uri="{FF2B5EF4-FFF2-40B4-BE49-F238E27FC236}">
              <a16:creationId xmlns:a16="http://schemas.microsoft.com/office/drawing/2014/main" id="{6A1D5AFC-40F6-4CA9-8ACA-90ECC8786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49">
            <a:extLst>
              <a:ext uri="{FF2B5EF4-FFF2-40B4-BE49-F238E27FC236}">
                <a16:creationId xmlns:a16="http://schemas.microsoft.com/office/drawing/2014/main" id="{CA800F25-0F7F-705B-85CF-F4201DA710B7}"/>
              </a:ext>
            </a:extLst>
          </p:cNvPr>
          <p:cNvSpPr/>
          <p:nvPr/>
        </p:nvSpPr>
        <p:spPr>
          <a:xfrm flipH="1">
            <a:off x="977875" y="3263588"/>
            <a:ext cx="1374823" cy="1545097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6" name="Google Shape;1316;p49">
            <a:extLst>
              <a:ext uri="{FF2B5EF4-FFF2-40B4-BE49-F238E27FC236}">
                <a16:creationId xmlns:a16="http://schemas.microsoft.com/office/drawing/2014/main" id="{D65CD8F9-96B3-3948-BBCB-2B6EC266D52E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165" t="1164" r="20593" b="108"/>
          <a:stretch/>
        </p:blipFill>
        <p:spPr>
          <a:xfrm flipH="1">
            <a:off x="713249" y="0"/>
            <a:ext cx="3655476" cy="4603986"/>
          </a:xfrm>
          <a:prstGeom prst="flowChartDocument">
            <a:avLst/>
          </a:prstGeom>
        </p:spPr>
      </p:pic>
      <p:sp>
        <p:nvSpPr>
          <p:cNvPr id="1317" name="Google Shape;1317;p49">
            <a:extLst>
              <a:ext uri="{FF2B5EF4-FFF2-40B4-BE49-F238E27FC236}">
                <a16:creationId xmlns:a16="http://schemas.microsoft.com/office/drawing/2014/main" id="{D6D90E57-B31B-EE8A-AC3F-3F92EF449A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02168" y="1359716"/>
            <a:ext cx="4370547" cy="22098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would be the future of such a socio-ecosystem:</a:t>
            </a:r>
            <a:b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400" b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if all shepherds were to </a:t>
            </a:r>
            <a:r>
              <a:rPr lang="en-US" sz="24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follow the Forest Department's regulations?</a:t>
            </a:r>
          </a:p>
        </p:txBody>
      </p:sp>
      <p:sp>
        <p:nvSpPr>
          <p:cNvPr id="1318" name="Google Shape;1318;p49">
            <a:extLst>
              <a:ext uri="{FF2B5EF4-FFF2-40B4-BE49-F238E27FC236}">
                <a16:creationId xmlns:a16="http://schemas.microsoft.com/office/drawing/2014/main" id="{4B5ACBF7-FD4D-4B8C-99B5-361EB1E5834A}"/>
              </a:ext>
            </a:extLst>
          </p:cNvPr>
          <p:cNvSpPr/>
          <p:nvPr/>
        </p:nvSpPr>
        <p:spPr>
          <a:xfrm>
            <a:off x="408552" y="3405850"/>
            <a:ext cx="808287" cy="971324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9" name="Google Shape;1319;p49">
            <a:extLst>
              <a:ext uri="{FF2B5EF4-FFF2-40B4-BE49-F238E27FC236}">
                <a16:creationId xmlns:a16="http://schemas.microsoft.com/office/drawing/2014/main" id="{CB9E6FF1-3870-334A-DB0D-FC305A525416}"/>
              </a:ext>
            </a:extLst>
          </p:cNvPr>
          <p:cNvGrpSpPr/>
          <p:nvPr/>
        </p:nvGrpSpPr>
        <p:grpSpPr>
          <a:xfrm rot="-4500089">
            <a:off x="8222215" y="3284391"/>
            <a:ext cx="830198" cy="2222743"/>
            <a:chOff x="3924850" y="1721225"/>
            <a:chExt cx="589600" cy="1578575"/>
          </a:xfrm>
        </p:grpSpPr>
        <p:sp>
          <p:nvSpPr>
            <p:cNvPr id="1320" name="Google Shape;1320;p49">
              <a:extLst>
                <a:ext uri="{FF2B5EF4-FFF2-40B4-BE49-F238E27FC236}">
                  <a16:creationId xmlns:a16="http://schemas.microsoft.com/office/drawing/2014/main" id="{7FB7C870-9BBA-3C96-5528-DBA4CC7AD211}"/>
                </a:ext>
              </a:extLst>
            </p:cNvPr>
            <p:cNvSpPr/>
            <p:nvPr/>
          </p:nvSpPr>
          <p:spPr>
            <a:xfrm>
              <a:off x="4036775" y="1841650"/>
              <a:ext cx="477675" cy="1458150"/>
            </a:xfrm>
            <a:custGeom>
              <a:avLst/>
              <a:gdLst/>
              <a:ahLst/>
              <a:cxnLst/>
              <a:rect l="l" t="t" r="r" b="b"/>
              <a:pathLst>
                <a:path w="19107" h="58326" extrusionOk="0">
                  <a:moveTo>
                    <a:pt x="187" y="0"/>
                  </a:moveTo>
                  <a:cubicBezTo>
                    <a:pt x="94" y="0"/>
                    <a:pt x="0" y="76"/>
                    <a:pt x="38" y="194"/>
                  </a:cubicBezTo>
                  <a:cubicBezTo>
                    <a:pt x="1215" y="4030"/>
                    <a:pt x="2402" y="7875"/>
                    <a:pt x="3588" y="11720"/>
                  </a:cubicBezTo>
                  <a:cubicBezTo>
                    <a:pt x="4766" y="15556"/>
                    <a:pt x="5952" y="19401"/>
                    <a:pt x="7139" y="23246"/>
                  </a:cubicBezTo>
                  <a:cubicBezTo>
                    <a:pt x="8316" y="27064"/>
                    <a:pt x="9485" y="30882"/>
                    <a:pt x="10663" y="34700"/>
                  </a:cubicBezTo>
                  <a:cubicBezTo>
                    <a:pt x="11822" y="38429"/>
                    <a:pt x="12982" y="42158"/>
                    <a:pt x="14222" y="45860"/>
                  </a:cubicBezTo>
                  <a:cubicBezTo>
                    <a:pt x="15462" y="49563"/>
                    <a:pt x="16774" y="53238"/>
                    <a:pt x="18219" y="56869"/>
                  </a:cubicBezTo>
                  <a:cubicBezTo>
                    <a:pt x="18397" y="57315"/>
                    <a:pt x="18576" y="57770"/>
                    <a:pt x="18763" y="58225"/>
                  </a:cubicBezTo>
                  <a:cubicBezTo>
                    <a:pt x="18791" y="58295"/>
                    <a:pt x="18855" y="58325"/>
                    <a:pt x="18917" y="58325"/>
                  </a:cubicBezTo>
                  <a:cubicBezTo>
                    <a:pt x="19013" y="58325"/>
                    <a:pt x="19106" y="58253"/>
                    <a:pt x="19057" y="58145"/>
                  </a:cubicBezTo>
                  <a:cubicBezTo>
                    <a:pt x="17585" y="54532"/>
                    <a:pt x="16247" y="50865"/>
                    <a:pt x="14989" y="47163"/>
                  </a:cubicBezTo>
                  <a:cubicBezTo>
                    <a:pt x="13731" y="43470"/>
                    <a:pt x="12554" y="39749"/>
                    <a:pt x="11394" y="36021"/>
                  </a:cubicBezTo>
                  <a:cubicBezTo>
                    <a:pt x="10217" y="32211"/>
                    <a:pt x="9048" y="28411"/>
                    <a:pt x="7879" y="24602"/>
                  </a:cubicBezTo>
                  <a:cubicBezTo>
                    <a:pt x="6693" y="20757"/>
                    <a:pt x="5515" y="16921"/>
                    <a:pt x="4329" y="13076"/>
                  </a:cubicBezTo>
                  <a:cubicBezTo>
                    <a:pt x="3142" y="9231"/>
                    <a:pt x="1965" y="5395"/>
                    <a:pt x="778" y="1550"/>
                  </a:cubicBezTo>
                  <a:lnTo>
                    <a:pt x="332" y="114"/>
                  </a:lnTo>
                  <a:cubicBezTo>
                    <a:pt x="311" y="35"/>
                    <a:pt x="249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9">
              <a:extLst>
                <a:ext uri="{FF2B5EF4-FFF2-40B4-BE49-F238E27FC236}">
                  <a16:creationId xmlns:a16="http://schemas.microsoft.com/office/drawing/2014/main" id="{D49EB531-D8E2-5DBB-DCF9-06A84D748F26}"/>
                </a:ext>
              </a:extLst>
            </p:cNvPr>
            <p:cNvSpPr/>
            <p:nvPr/>
          </p:nvSpPr>
          <p:spPr>
            <a:xfrm>
              <a:off x="3924850" y="1721225"/>
              <a:ext cx="152350" cy="162325"/>
            </a:xfrm>
            <a:custGeom>
              <a:avLst/>
              <a:gdLst/>
              <a:ahLst/>
              <a:cxnLst/>
              <a:rect l="l" t="t" r="r" b="b"/>
              <a:pathLst>
                <a:path w="6094" h="6493" extrusionOk="0">
                  <a:moveTo>
                    <a:pt x="4053" y="1"/>
                  </a:moveTo>
                  <a:cubicBezTo>
                    <a:pt x="3969" y="1"/>
                    <a:pt x="3883" y="22"/>
                    <a:pt x="3810" y="60"/>
                  </a:cubicBezTo>
                  <a:cubicBezTo>
                    <a:pt x="3623" y="158"/>
                    <a:pt x="3498" y="345"/>
                    <a:pt x="3373" y="515"/>
                  </a:cubicBezTo>
                  <a:cubicBezTo>
                    <a:pt x="3337" y="577"/>
                    <a:pt x="3293" y="640"/>
                    <a:pt x="3221" y="666"/>
                  </a:cubicBezTo>
                  <a:cubicBezTo>
                    <a:pt x="3199" y="674"/>
                    <a:pt x="3178" y="678"/>
                    <a:pt x="3157" y="678"/>
                  </a:cubicBezTo>
                  <a:cubicBezTo>
                    <a:pt x="2994" y="678"/>
                    <a:pt x="2870" y="452"/>
                    <a:pt x="2704" y="381"/>
                  </a:cubicBezTo>
                  <a:cubicBezTo>
                    <a:pt x="2660" y="360"/>
                    <a:pt x="2615" y="351"/>
                    <a:pt x="2571" y="351"/>
                  </a:cubicBezTo>
                  <a:cubicBezTo>
                    <a:pt x="2424" y="351"/>
                    <a:pt x="2278" y="450"/>
                    <a:pt x="2168" y="559"/>
                  </a:cubicBezTo>
                  <a:cubicBezTo>
                    <a:pt x="2035" y="711"/>
                    <a:pt x="1928" y="898"/>
                    <a:pt x="1758" y="1005"/>
                  </a:cubicBezTo>
                  <a:cubicBezTo>
                    <a:pt x="1636" y="1082"/>
                    <a:pt x="1502" y="1108"/>
                    <a:pt x="1362" y="1108"/>
                  </a:cubicBezTo>
                  <a:cubicBezTo>
                    <a:pt x="1072" y="1108"/>
                    <a:pt x="755" y="996"/>
                    <a:pt x="452" y="996"/>
                  </a:cubicBezTo>
                  <a:cubicBezTo>
                    <a:pt x="444" y="996"/>
                    <a:pt x="437" y="996"/>
                    <a:pt x="429" y="996"/>
                  </a:cubicBezTo>
                  <a:cubicBezTo>
                    <a:pt x="268" y="996"/>
                    <a:pt x="81" y="1050"/>
                    <a:pt x="27" y="1202"/>
                  </a:cubicBezTo>
                  <a:cubicBezTo>
                    <a:pt x="1" y="1291"/>
                    <a:pt x="18" y="1380"/>
                    <a:pt x="36" y="1469"/>
                  </a:cubicBezTo>
                  <a:cubicBezTo>
                    <a:pt x="126" y="1880"/>
                    <a:pt x="322" y="2272"/>
                    <a:pt x="607" y="2593"/>
                  </a:cubicBezTo>
                  <a:cubicBezTo>
                    <a:pt x="1963" y="4172"/>
                    <a:pt x="3382" y="5403"/>
                    <a:pt x="4836" y="6411"/>
                  </a:cubicBezTo>
                  <a:cubicBezTo>
                    <a:pt x="4909" y="6465"/>
                    <a:pt x="4997" y="6493"/>
                    <a:pt x="5089" y="6493"/>
                  </a:cubicBezTo>
                  <a:cubicBezTo>
                    <a:pt x="5120" y="6493"/>
                    <a:pt x="5152" y="6490"/>
                    <a:pt x="5184" y="6483"/>
                  </a:cubicBezTo>
                  <a:cubicBezTo>
                    <a:pt x="5246" y="6465"/>
                    <a:pt x="5309" y="6438"/>
                    <a:pt x="5362" y="6394"/>
                  </a:cubicBezTo>
                  <a:cubicBezTo>
                    <a:pt x="6004" y="5832"/>
                    <a:pt x="5978" y="4868"/>
                    <a:pt x="5996" y="4003"/>
                  </a:cubicBezTo>
                  <a:lnTo>
                    <a:pt x="6076" y="1103"/>
                  </a:lnTo>
                  <a:cubicBezTo>
                    <a:pt x="6085" y="898"/>
                    <a:pt x="6094" y="684"/>
                    <a:pt x="6013" y="497"/>
                  </a:cubicBezTo>
                  <a:cubicBezTo>
                    <a:pt x="5935" y="306"/>
                    <a:pt x="5764" y="149"/>
                    <a:pt x="5566" y="149"/>
                  </a:cubicBezTo>
                  <a:cubicBezTo>
                    <a:pt x="5560" y="149"/>
                    <a:pt x="5555" y="149"/>
                    <a:pt x="5550" y="149"/>
                  </a:cubicBezTo>
                  <a:cubicBezTo>
                    <a:pt x="5353" y="167"/>
                    <a:pt x="5202" y="318"/>
                    <a:pt x="5041" y="425"/>
                  </a:cubicBezTo>
                  <a:cubicBezTo>
                    <a:pt x="4948" y="493"/>
                    <a:pt x="4828" y="542"/>
                    <a:pt x="4719" y="542"/>
                  </a:cubicBezTo>
                  <a:cubicBezTo>
                    <a:pt x="4640" y="542"/>
                    <a:pt x="4567" y="516"/>
                    <a:pt x="4515" y="452"/>
                  </a:cubicBezTo>
                  <a:cubicBezTo>
                    <a:pt x="4443" y="372"/>
                    <a:pt x="4434" y="256"/>
                    <a:pt x="4381" y="167"/>
                  </a:cubicBezTo>
                  <a:cubicBezTo>
                    <a:pt x="4315" y="52"/>
                    <a:pt x="4186" y="1"/>
                    <a:pt x="4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9">
              <a:extLst>
                <a:ext uri="{FF2B5EF4-FFF2-40B4-BE49-F238E27FC236}">
                  <a16:creationId xmlns:a16="http://schemas.microsoft.com/office/drawing/2014/main" id="{51DD204E-2843-EC5F-E7DF-EEF04A2619C1}"/>
                </a:ext>
              </a:extLst>
            </p:cNvPr>
            <p:cNvSpPr/>
            <p:nvPr/>
          </p:nvSpPr>
          <p:spPr>
            <a:xfrm>
              <a:off x="3929525" y="1749825"/>
              <a:ext cx="124050" cy="133475"/>
            </a:xfrm>
            <a:custGeom>
              <a:avLst/>
              <a:gdLst/>
              <a:ahLst/>
              <a:cxnLst/>
              <a:rect l="l" t="t" r="r" b="b"/>
              <a:pathLst>
                <a:path w="4962" h="5339" extrusionOk="0">
                  <a:moveTo>
                    <a:pt x="108" y="0"/>
                  </a:moveTo>
                  <a:cubicBezTo>
                    <a:pt x="93" y="0"/>
                    <a:pt x="78" y="4"/>
                    <a:pt x="63" y="13"/>
                  </a:cubicBezTo>
                  <a:cubicBezTo>
                    <a:pt x="28" y="40"/>
                    <a:pt x="1" y="102"/>
                    <a:pt x="37" y="138"/>
                  </a:cubicBezTo>
                  <a:cubicBezTo>
                    <a:pt x="286" y="495"/>
                    <a:pt x="608" y="789"/>
                    <a:pt x="929" y="1083"/>
                  </a:cubicBezTo>
                  <a:cubicBezTo>
                    <a:pt x="1250" y="1387"/>
                    <a:pt x="1571" y="1681"/>
                    <a:pt x="1865" y="2011"/>
                  </a:cubicBezTo>
                  <a:cubicBezTo>
                    <a:pt x="2169" y="2359"/>
                    <a:pt x="2454" y="2734"/>
                    <a:pt x="2749" y="3091"/>
                  </a:cubicBezTo>
                  <a:cubicBezTo>
                    <a:pt x="3052" y="3456"/>
                    <a:pt x="3382" y="3795"/>
                    <a:pt x="3712" y="4126"/>
                  </a:cubicBezTo>
                  <a:cubicBezTo>
                    <a:pt x="4087" y="4509"/>
                    <a:pt x="4453" y="4893"/>
                    <a:pt x="4792" y="5312"/>
                  </a:cubicBezTo>
                  <a:cubicBezTo>
                    <a:pt x="4805" y="5330"/>
                    <a:pt x="4829" y="5339"/>
                    <a:pt x="4854" y="5339"/>
                  </a:cubicBezTo>
                  <a:cubicBezTo>
                    <a:pt x="4879" y="5339"/>
                    <a:pt x="4903" y="5330"/>
                    <a:pt x="4916" y="5312"/>
                  </a:cubicBezTo>
                  <a:cubicBezTo>
                    <a:pt x="4961" y="5276"/>
                    <a:pt x="4952" y="5223"/>
                    <a:pt x="4916" y="5187"/>
                  </a:cubicBezTo>
                  <a:cubicBezTo>
                    <a:pt x="4622" y="4812"/>
                    <a:pt x="4292" y="4465"/>
                    <a:pt x="3962" y="4126"/>
                  </a:cubicBezTo>
                  <a:cubicBezTo>
                    <a:pt x="3641" y="3795"/>
                    <a:pt x="3302" y="3465"/>
                    <a:pt x="2998" y="3109"/>
                  </a:cubicBezTo>
                  <a:cubicBezTo>
                    <a:pt x="2695" y="2752"/>
                    <a:pt x="2419" y="2386"/>
                    <a:pt x="2115" y="2029"/>
                  </a:cubicBezTo>
                  <a:cubicBezTo>
                    <a:pt x="1830" y="1690"/>
                    <a:pt x="1518" y="1387"/>
                    <a:pt x="1196" y="1092"/>
                  </a:cubicBezTo>
                  <a:cubicBezTo>
                    <a:pt x="840" y="762"/>
                    <a:pt x="474" y="441"/>
                    <a:pt x="188" y="49"/>
                  </a:cubicBezTo>
                  <a:cubicBezTo>
                    <a:pt x="170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9">
              <a:extLst>
                <a:ext uri="{FF2B5EF4-FFF2-40B4-BE49-F238E27FC236}">
                  <a16:creationId xmlns:a16="http://schemas.microsoft.com/office/drawing/2014/main" id="{8225D00B-DDA0-04D3-8C6F-4C91F3E78052}"/>
                </a:ext>
              </a:extLst>
            </p:cNvPr>
            <p:cNvSpPr/>
            <p:nvPr/>
          </p:nvSpPr>
          <p:spPr>
            <a:xfrm>
              <a:off x="3969225" y="1743075"/>
              <a:ext cx="86125" cy="137875"/>
            </a:xfrm>
            <a:custGeom>
              <a:avLst/>
              <a:gdLst/>
              <a:ahLst/>
              <a:cxnLst/>
              <a:rect l="l" t="t" r="r" b="b"/>
              <a:pathLst>
                <a:path w="3445" h="5515" extrusionOk="0">
                  <a:moveTo>
                    <a:pt x="110" y="1"/>
                  </a:moveTo>
                  <a:cubicBezTo>
                    <a:pt x="84" y="1"/>
                    <a:pt x="60" y="10"/>
                    <a:pt x="46" y="24"/>
                  </a:cubicBezTo>
                  <a:cubicBezTo>
                    <a:pt x="1" y="60"/>
                    <a:pt x="10" y="113"/>
                    <a:pt x="46" y="158"/>
                  </a:cubicBezTo>
                  <a:cubicBezTo>
                    <a:pt x="304" y="470"/>
                    <a:pt x="536" y="809"/>
                    <a:pt x="750" y="1148"/>
                  </a:cubicBezTo>
                  <a:cubicBezTo>
                    <a:pt x="866" y="1318"/>
                    <a:pt x="973" y="1496"/>
                    <a:pt x="1089" y="1666"/>
                  </a:cubicBezTo>
                  <a:cubicBezTo>
                    <a:pt x="1196" y="1844"/>
                    <a:pt x="1312" y="2014"/>
                    <a:pt x="1410" y="2192"/>
                  </a:cubicBezTo>
                  <a:cubicBezTo>
                    <a:pt x="1625" y="2549"/>
                    <a:pt x="1803" y="2924"/>
                    <a:pt x="1990" y="3298"/>
                  </a:cubicBezTo>
                  <a:cubicBezTo>
                    <a:pt x="2080" y="3477"/>
                    <a:pt x="2169" y="3664"/>
                    <a:pt x="2276" y="3842"/>
                  </a:cubicBezTo>
                  <a:cubicBezTo>
                    <a:pt x="2374" y="4012"/>
                    <a:pt x="2481" y="4172"/>
                    <a:pt x="2588" y="4342"/>
                  </a:cubicBezTo>
                  <a:cubicBezTo>
                    <a:pt x="2829" y="4708"/>
                    <a:pt x="3088" y="5065"/>
                    <a:pt x="3266" y="5466"/>
                  </a:cubicBezTo>
                  <a:cubicBezTo>
                    <a:pt x="3284" y="5496"/>
                    <a:pt x="3319" y="5514"/>
                    <a:pt x="3350" y="5514"/>
                  </a:cubicBezTo>
                  <a:cubicBezTo>
                    <a:pt x="3365" y="5514"/>
                    <a:pt x="3379" y="5510"/>
                    <a:pt x="3391" y="5502"/>
                  </a:cubicBezTo>
                  <a:cubicBezTo>
                    <a:pt x="3436" y="5475"/>
                    <a:pt x="3444" y="5421"/>
                    <a:pt x="3427" y="5377"/>
                  </a:cubicBezTo>
                  <a:cubicBezTo>
                    <a:pt x="3266" y="5020"/>
                    <a:pt x="3043" y="4690"/>
                    <a:pt x="2820" y="4360"/>
                  </a:cubicBezTo>
                  <a:cubicBezTo>
                    <a:pt x="2713" y="4199"/>
                    <a:pt x="2597" y="4030"/>
                    <a:pt x="2499" y="3860"/>
                  </a:cubicBezTo>
                  <a:cubicBezTo>
                    <a:pt x="2392" y="3691"/>
                    <a:pt x="2303" y="3512"/>
                    <a:pt x="2204" y="3334"/>
                  </a:cubicBezTo>
                  <a:cubicBezTo>
                    <a:pt x="2017" y="2959"/>
                    <a:pt x="1839" y="2585"/>
                    <a:pt x="1633" y="2219"/>
                  </a:cubicBezTo>
                  <a:cubicBezTo>
                    <a:pt x="1437" y="1862"/>
                    <a:pt x="1205" y="1514"/>
                    <a:pt x="982" y="1166"/>
                  </a:cubicBezTo>
                  <a:cubicBezTo>
                    <a:pt x="732" y="774"/>
                    <a:pt x="474" y="381"/>
                    <a:pt x="170" y="24"/>
                  </a:cubicBezTo>
                  <a:cubicBezTo>
                    <a:pt x="154" y="8"/>
                    <a:pt x="131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9">
              <a:extLst>
                <a:ext uri="{FF2B5EF4-FFF2-40B4-BE49-F238E27FC236}">
                  <a16:creationId xmlns:a16="http://schemas.microsoft.com/office/drawing/2014/main" id="{2FB3F4D4-1C36-2AD6-ACEA-1EB42B894551}"/>
                </a:ext>
              </a:extLst>
            </p:cNvPr>
            <p:cNvSpPr/>
            <p:nvPr/>
          </p:nvSpPr>
          <p:spPr>
            <a:xfrm>
              <a:off x="4000450" y="1735775"/>
              <a:ext cx="55300" cy="145475"/>
            </a:xfrm>
            <a:custGeom>
              <a:avLst/>
              <a:gdLst/>
              <a:ahLst/>
              <a:cxnLst/>
              <a:rect l="l" t="t" r="r" b="b"/>
              <a:pathLst>
                <a:path w="2212" h="5819" extrusionOk="0">
                  <a:moveTo>
                    <a:pt x="101" y="0"/>
                  </a:moveTo>
                  <a:cubicBezTo>
                    <a:pt x="85" y="0"/>
                    <a:pt x="69" y="4"/>
                    <a:pt x="54" y="13"/>
                  </a:cubicBezTo>
                  <a:cubicBezTo>
                    <a:pt x="10" y="40"/>
                    <a:pt x="1" y="93"/>
                    <a:pt x="28" y="138"/>
                  </a:cubicBezTo>
                  <a:cubicBezTo>
                    <a:pt x="170" y="486"/>
                    <a:pt x="331" y="825"/>
                    <a:pt x="483" y="1164"/>
                  </a:cubicBezTo>
                  <a:cubicBezTo>
                    <a:pt x="643" y="1512"/>
                    <a:pt x="777" y="1868"/>
                    <a:pt x="902" y="2225"/>
                  </a:cubicBezTo>
                  <a:cubicBezTo>
                    <a:pt x="1161" y="2975"/>
                    <a:pt x="1401" y="3724"/>
                    <a:pt x="1633" y="4473"/>
                  </a:cubicBezTo>
                  <a:cubicBezTo>
                    <a:pt x="1758" y="4902"/>
                    <a:pt x="1892" y="5330"/>
                    <a:pt x="2017" y="5758"/>
                  </a:cubicBezTo>
                  <a:cubicBezTo>
                    <a:pt x="2031" y="5800"/>
                    <a:pt x="2066" y="5819"/>
                    <a:pt x="2101" y="5819"/>
                  </a:cubicBezTo>
                  <a:cubicBezTo>
                    <a:pt x="2156" y="5819"/>
                    <a:pt x="2212" y="5775"/>
                    <a:pt x="2195" y="5705"/>
                  </a:cubicBezTo>
                  <a:cubicBezTo>
                    <a:pt x="1964" y="4946"/>
                    <a:pt x="1740" y="4179"/>
                    <a:pt x="1491" y="3421"/>
                  </a:cubicBezTo>
                  <a:cubicBezTo>
                    <a:pt x="1375" y="3046"/>
                    <a:pt x="1241" y="2671"/>
                    <a:pt x="1116" y="2297"/>
                  </a:cubicBezTo>
                  <a:cubicBezTo>
                    <a:pt x="991" y="1931"/>
                    <a:pt x="857" y="1565"/>
                    <a:pt x="706" y="1208"/>
                  </a:cubicBezTo>
                  <a:cubicBezTo>
                    <a:pt x="536" y="816"/>
                    <a:pt x="349" y="441"/>
                    <a:pt x="179" y="49"/>
                  </a:cubicBezTo>
                  <a:cubicBezTo>
                    <a:pt x="167" y="18"/>
                    <a:pt x="134" y="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9">
              <a:extLst>
                <a:ext uri="{FF2B5EF4-FFF2-40B4-BE49-F238E27FC236}">
                  <a16:creationId xmlns:a16="http://schemas.microsoft.com/office/drawing/2014/main" id="{6936D330-7A58-3F34-7FD1-B60F0047633D}"/>
                </a:ext>
              </a:extLst>
            </p:cNvPr>
            <p:cNvSpPr/>
            <p:nvPr/>
          </p:nvSpPr>
          <p:spPr>
            <a:xfrm>
              <a:off x="4037700" y="1731800"/>
              <a:ext cx="18100" cy="149450"/>
            </a:xfrm>
            <a:custGeom>
              <a:avLst/>
              <a:gdLst/>
              <a:ahLst/>
              <a:cxnLst/>
              <a:rect l="l" t="t" r="r" b="b"/>
              <a:pathLst>
                <a:path w="724" h="5978" extrusionOk="0">
                  <a:moveTo>
                    <a:pt x="90" y="1"/>
                  </a:moveTo>
                  <a:cubicBezTo>
                    <a:pt x="84" y="1"/>
                    <a:pt x="78" y="1"/>
                    <a:pt x="72" y="2"/>
                  </a:cubicBezTo>
                  <a:cubicBezTo>
                    <a:pt x="27" y="11"/>
                    <a:pt x="1" y="65"/>
                    <a:pt x="10" y="109"/>
                  </a:cubicBezTo>
                  <a:cubicBezTo>
                    <a:pt x="81" y="475"/>
                    <a:pt x="81" y="841"/>
                    <a:pt x="90" y="1207"/>
                  </a:cubicBezTo>
                  <a:cubicBezTo>
                    <a:pt x="90" y="1385"/>
                    <a:pt x="90" y="1573"/>
                    <a:pt x="108" y="1751"/>
                  </a:cubicBezTo>
                  <a:cubicBezTo>
                    <a:pt x="117" y="1938"/>
                    <a:pt x="143" y="2126"/>
                    <a:pt x="161" y="2313"/>
                  </a:cubicBezTo>
                  <a:cubicBezTo>
                    <a:pt x="206" y="2705"/>
                    <a:pt x="250" y="3089"/>
                    <a:pt x="286" y="3473"/>
                  </a:cubicBezTo>
                  <a:cubicBezTo>
                    <a:pt x="313" y="3856"/>
                    <a:pt x="340" y="4231"/>
                    <a:pt x="393" y="4615"/>
                  </a:cubicBezTo>
                  <a:cubicBezTo>
                    <a:pt x="447" y="5034"/>
                    <a:pt x="509" y="5462"/>
                    <a:pt x="536" y="5890"/>
                  </a:cubicBezTo>
                  <a:cubicBezTo>
                    <a:pt x="540" y="5948"/>
                    <a:pt x="587" y="5977"/>
                    <a:pt x="633" y="5977"/>
                  </a:cubicBezTo>
                  <a:cubicBezTo>
                    <a:pt x="679" y="5977"/>
                    <a:pt x="723" y="5948"/>
                    <a:pt x="723" y="5890"/>
                  </a:cubicBezTo>
                  <a:cubicBezTo>
                    <a:pt x="697" y="5507"/>
                    <a:pt x="643" y="5132"/>
                    <a:pt x="589" y="4757"/>
                  </a:cubicBezTo>
                  <a:cubicBezTo>
                    <a:pt x="545" y="4374"/>
                    <a:pt x="509" y="3990"/>
                    <a:pt x="474" y="3598"/>
                  </a:cubicBezTo>
                  <a:cubicBezTo>
                    <a:pt x="447" y="3214"/>
                    <a:pt x="402" y="2830"/>
                    <a:pt x="358" y="2447"/>
                  </a:cubicBezTo>
                  <a:cubicBezTo>
                    <a:pt x="340" y="2259"/>
                    <a:pt x="313" y="2063"/>
                    <a:pt x="295" y="1876"/>
                  </a:cubicBezTo>
                  <a:cubicBezTo>
                    <a:pt x="277" y="1688"/>
                    <a:pt x="277" y="1501"/>
                    <a:pt x="268" y="1314"/>
                  </a:cubicBezTo>
                  <a:cubicBezTo>
                    <a:pt x="268" y="895"/>
                    <a:pt x="268" y="475"/>
                    <a:pt x="188" y="65"/>
                  </a:cubicBezTo>
                  <a:cubicBezTo>
                    <a:pt x="180" y="26"/>
                    <a:pt x="132" y="1"/>
                    <a:pt x="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9">
              <a:extLst>
                <a:ext uri="{FF2B5EF4-FFF2-40B4-BE49-F238E27FC236}">
                  <a16:creationId xmlns:a16="http://schemas.microsoft.com/office/drawing/2014/main" id="{515B3CF8-DEC5-9B1F-50C8-353B9DF89B73}"/>
                </a:ext>
              </a:extLst>
            </p:cNvPr>
            <p:cNvSpPr/>
            <p:nvPr/>
          </p:nvSpPr>
          <p:spPr>
            <a:xfrm>
              <a:off x="4053975" y="1724775"/>
              <a:ext cx="11850" cy="157650"/>
            </a:xfrm>
            <a:custGeom>
              <a:avLst/>
              <a:gdLst/>
              <a:ahLst/>
              <a:cxnLst/>
              <a:rect l="l" t="t" r="r" b="b"/>
              <a:pathLst>
                <a:path w="474" h="6306" extrusionOk="0">
                  <a:moveTo>
                    <a:pt x="292" y="0"/>
                  </a:moveTo>
                  <a:cubicBezTo>
                    <a:pt x="246" y="0"/>
                    <a:pt x="202" y="29"/>
                    <a:pt x="206" y="87"/>
                  </a:cubicBezTo>
                  <a:cubicBezTo>
                    <a:pt x="224" y="480"/>
                    <a:pt x="251" y="881"/>
                    <a:pt x="269" y="1274"/>
                  </a:cubicBezTo>
                  <a:cubicBezTo>
                    <a:pt x="286" y="1675"/>
                    <a:pt x="286" y="2077"/>
                    <a:pt x="269" y="2478"/>
                  </a:cubicBezTo>
                  <a:cubicBezTo>
                    <a:pt x="251" y="2879"/>
                    <a:pt x="233" y="3272"/>
                    <a:pt x="206" y="3673"/>
                  </a:cubicBezTo>
                  <a:cubicBezTo>
                    <a:pt x="179" y="4075"/>
                    <a:pt x="144" y="4476"/>
                    <a:pt x="117" y="4878"/>
                  </a:cubicBezTo>
                  <a:cubicBezTo>
                    <a:pt x="81" y="5324"/>
                    <a:pt x="54" y="5770"/>
                    <a:pt x="10" y="6207"/>
                  </a:cubicBezTo>
                  <a:cubicBezTo>
                    <a:pt x="1" y="6260"/>
                    <a:pt x="54" y="6305"/>
                    <a:pt x="99" y="6305"/>
                  </a:cubicBezTo>
                  <a:cubicBezTo>
                    <a:pt x="153" y="6305"/>
                    <a:pt x="179" y="6260"/>
                    <a:pt x="188" y="6207"/>
                  </a:cubicBezTo>
                  <a:cubicBezTo>
                    <a:pt x="233" y="5814"/>
                    <a:pt x="260" y="5422"/>
                    <a:pt x="286" y="5020"/>
                  </a:cubicBezTo>
                  <a:cubicBezTo>
                    <a:pt x="313" y="4619"/>
                    <a:pt x="349" y="4218"/>
                    <a:pt x="376" y="3825"/>
                  </a:cubicBezTo>
                  <a:cubicBezTo>
                    <a:pt x="402" y="3424"/>
                    <a:pt x="429" y="3022"/>
                    <a:pt x="447" y="2621"/>
                  </a:cubicBezTo>
                  <a:cubicBezTo>
                    <a:pt x="456" y="2219"/>
                    <a:pt x="474" y="1827"/>
                    <a:pt x="456" y="1425"/>
                  </a:cubicBezTo>
                  <a:cubicBezTo>
                    <a:pt x="438" y="979"/>
                    <a:pt x="402" y="533"/>
                    <a:pt x="385" y="87"/>
                  </a:cubicBezTo>
                  <a:cubicBezTo>
                    <a:pt x="385" y="29"/>
                    <a:pt x="338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" name="Google Shape;1327;p49">
            <a:extLst>
              <a:ext uri="{FF2B5EF4-FFF2-40B4-BE49-F238E27FC236}">
                <a16:creationId xmlns:a16="http://schemas.microsoft.com/office/drawing/2014/main" id="{980E2308-B448-BD40-8EB4-3F48B991F070}"/>
              </a:ext>
            </a:extLst>
          </p:cNvPr>
          <p:cNvGrpSpPr/>
          <p:nvPr/>
        </p:nvGrpSpPr>
        <p:grpSpPr>
          <a:xfrm rot="-4500089">
            <a:off x="7811336" y="2091316"/>
            <a:ext cx="667495" cy="3479023"/>
            <a:chOff x="4279700" y="833625"/>
            <a:chExt cx="474050" cy="2470775"/>
          </a:xfrm>
        </p:grpSpPr>
        <p:sp>
          <p:nvSpPr>
            <p:cNvPr id="1328" name="Google Shape;1328;p49">
              <a:extLst>
                <a:ext uri="{FF2B5EF4-FFF2-40B4-BE49-F238E27FC236}">
                  <a16:creationId xmlns:a16="http://schemas.microsoft.com/office/drawing/2014/main" id="{A3033FEE-4EC1-D712-AABD-CF2E4AFA027C}"/>
                </a:ext>
              </a:extLst>
            </p:cNvPr>
            <p:cNvSpPr/>
            <p:nvPr/>
          </p:nvSpPr>
          <p:spPr>
            <a:xfrm>
              <a:off x="4288600" y="952475"/>
              <a:ext cx="465150" cy="2351925"/>
            </a:xfrm>
            <a:custGeom>
              <a:avLst/>
              <a:gdLst/>
              <a:ahLst/>
              <a:cxnLst/>
              <a:rect l="l" t="t" r="r" b="b"/>
              <a:pathLst>
                <a:path w="18606" h="94077" extrusionOk="0">
                  <a:moveTo>
                    <a:pt x="1723" y="1"/>
                  </a:moveTo>
                  <a:cubicBezTo>
                    <a:pt x="1645" y="1"/>
                    <a:pt x="1562" y="50"/>
                    <a:pt x="1553" y="148"/>
                  </a:cubicBezTo>
                  <a:cubicBezTo>
                    <a:pt x="991" y="6482"/>
                    <a:pt x="429" y="12825"/>
                    <a:pt x="215" y="19177"/>
                  </a:cubicBezTo>
                  <a:cubicBezTo>
                    <a:pt x="1" y="25511"/>
                    <a:pt x="135" y="31871"/>
                    <a:pt x="964" y="38161"/>
                  </a:cubicBezTo>
                  <a:cubicBezTo>
                    <a:pt x="1767" y="44316"/>
                    <a:pt x="3266" y="50356"/>
                    <a:pt x="5006" y="56297"/>
                  </a:cubicBezTo>
                  <a:cubicBezTo>
                    <a:pt x="6763" y="62292"/>
                    <a:pt x="8717" y="68224"/>
                    <a:pt x="10769" y="74121"/>
                  </a:cubicBezTo>
                  <a:cubicBezTo>
                    <a:pt x="12838" y="80054"/>
                    <a:pt x="15042" y="85941"/>
                    <a:pt x="17370" y="91776"/>
                  </a:cubicBezTo>
                  <a:cubicBezTo>
                    <a:pt x="17665" y="92507"/>
                    <a:pt x="17959" y="93239"/>
                    <a:pt x="18262" y="93970"/>
                  </a:cubicBezTo>
                  <a:cubicBezTo>
                    <a:pt x="18291" y="94045"/>
                    <a:pt x="18356" y="94077"/>
                    <a:pt x="18419" y="94077"/>
                  </a:cubicBezTo>
                  <a:cubicBezTo>
                    <a:pt x="18514" y="94077"/>
                    <a:pt x="18605" y="94003"/>
                    <a:pt x="18557" y="93890"/>
                  </a:cubicBezTo>
                  <a:cubicBezTo>
                    <a:pt x="16201" y="88100"/>
                    <a:pt x="13980" y="82248"/>
                    <a:pt x="11884" y="76360"/>
                  </a:cubicBezTo>
                  <a:cubicBezTo>
                    <a:pt x="9796" y="70472"/>
                    <a:pt x="7825" y="64540"/>
                    <a:pt x="6005" y="58563"/>
                  </a:cubicBezTo>
                  <a:cubicBezTo>
                    <a:pt x="4203" y="52621"/>
                    <a:pt x="2588" y="46600"/>
                    <a:pt x="1607" y="40462"/>
                  </a:cubicBezTo>
                  <a:cubicBezTo>
                    <a:pt x="607" y="34191"/>
                    <a:pt x="340" y="27821"/>
                    <a:pt x="465" y="21478"/>
                  </a:cubicBezTo>
                  <a:cubicBezTo>
                    <a:pt x="590" y="15153"/>
                    <a:pt x="1098" y="8837"/>
                    <a:pt x="1651" y="2539"/>
                  </a:cubicBezTo>
                  <a:cubicBezTo>
                    <a:pt x="1723" y="1745"/>
                    <a:pt x="1794" y="951"/>
                    <a:pt x="1865" y="148"/>
                  </a:cubicBezTo>
                  <a:cubicBezTo>
                    <a:pt x="1874" y="50"/>
                    <a:pt x="1801" y="1"/>
                    <a:pt x="17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9">
              <a:extLst>
                <a:ext uri="{FF2B5EF4-FFF2-40B4-BE49-F238E27FC236}">
                  <a16:creationId xmlns:a16="http://schemas.microsoft.com/office/drawing/2014/main" id="{6D5BB995-6FD7-B476-C1CA-E431A917C620}"/>
                </a:ext>
              </a:extLst>
            </p:cNvPr>
            <p:cNvSpPr/>
            <p:nvPr/>
          </p:nvSpPr>
          <p:spPr>
            <a:xfrm>
              <a:off x="4279700" y="833625"/>
              <a:ext cx="152550" cy="164725"/>
            </a:xfrm>
            <a:custGeom>
              <a:avLst/>
              <a:gdLst/>
              <a:ahLst/>
              <a:cxnLst/>
              <a:rect l="l" t="t" r="r" b="b"/>
              <a:pathLst>
                <a:path w="6102" h="6589" extrusionOk="0">
                  <a:moveTo>
                    <a:pt x="1989" y="0"/>
                  </a:moveTo>
                  <a:cubicBezTo>
                    <a:pt x="1821" y="0"/>
                    <a:pt x="1651" y="77"/>
                    <a:pt x="1597" y="228"/>
                  </a:cubicBezTo>
                  <a:cubicBezTo>
                    <a:pt x="1552" y="326"/>
                    <a:pt x="1570" y="442"/>
                    <a:pt x="1517" y="531"/>
                  </a:cubicBezTo>
                  <a:cubicBezTo>
                    <a:pt x="1457" y="625"/>
                    <a:pt x="1354" y="661"/>
                    <a:pt x="1243" y="661"/>
                  </a:cubicBezTo>
                  <a:cubicBezTo>
                    <a:pt x="1154" y="661"/>
                    <a:pt x="1061" y="638"/>
                    <a:pt x="981" y="602"/>
                  </a:cubicBezTo>
                  <a:cubicBezTo>
                    <a:pt x="828" y="521"/>
                    <a:pt x="667" y="411"/>
                    <a:pt x="498" y="411"/>
                  </a:cubicBezTo>
                  <a:cubicBezTo>
                    <a:pt x="481" y="411"/>
                    <a:pt x="464" y="412"/>
                    <a:pt x="446" y="415"/>
                  </a:cubicBezTo>
                  <a:cubicBezTo>
                    <a:pt x="241" y="433"/>
                    <a:pt x="89" y="629"/>
                    <a:pt x="45" y="834"/>
                  </a:cubicBezTo>
                  <a:cubicBezTo>
                    <a:pt x="0" y="1030"/>
                    <a:pt x="36" y="1245"/>
                    <a:pt x="80" y="1441"/>
                  </a:cubicBezTo>
                  <a:cubicBezTo>
                    <a:pt x="268" y="2386"/>
                    <a:pt x="464" y="3332"/>
                    <a:pt x="651" y="4278"/>
                  </a:cubicBezTo>
                  <a:cubicBezTo>
                    <a:pt x="830" y="5134"/>
                    <a:pt x="963" y="6089"/>
                    <a:pt x="1686" y="6526"/>
                  </a:cubicBezTo>
                  <a:cubicBezTo>
                    <a:pt x="1749" y="6561"/>
                    <a:pt x="1820" y="6579"/>
                    <a:pt x="1882" y="6588"/>
                  </a:cubicBezTo>
                  <a:cubicBezTo>
                    <a:pt x="2007" y="6588"/>
                    <a:pt x="2123" y="6544"/>
                    <a:pt x="2212" y="6463"/>
                  </a:cubicBezTo>
                  <a:cubicBezTo>
                    <a:pt x="3479" y="5214"/>
                    <a:pt x="4657" y="3760"/>
                    <a:pt x="5727" y="1976"/>
                  </a:cubicBezTo>
                  <a:cubicBezTo>
                    <a:pt x="5950" y="1610"/>
                    <a:pt x="6075" y="1191"/>
                    <a:pt x="6102" y="763"/>
                  </a:cubicBezTo>
                  <a:cubicBezTo>
                    <a:pt x="6102" y="674"/>
                    <a:pt x="6102" y="584"/>
                    <a:pt x="6057" y="504"/>
                  </a:cubicBezTo>
                  <a:cubicBezTo>
                    <a:pt x="5995" y="400"/>
                    <a:pt x="5869" y="361"/>
                    <a:pt x="5740" y="361"/>
                  </a:cubicBezTo>
                  <a:cubicBezTo>
                    <a:pt x="5703" y="361"/>
                    <a:pt x="5665" y="364"/>
                    <a:pt x="5629" y="370"/>
                  </a:cubicBezTo>
                  <a:cubicBezTo>
                    <a:pt x="5272" y="427"/>
                    <a:pt x="4916" y="650"/>
                    <a:pt x="4572" y="650"/>
                  </a:cubicBezTo>
                  <a:cubicBezTo>
                    <a:pt x="4487" y="650"/>
                    <a:pt x="4402" y="636"/>
                    <a:pt x="4318" y="602"/>
                  </a:cubicBezTo>
                  <a:cubicBezTo>
                    <a:pt x="4130" y="522"/>
                    <a:pt x="3997" y="361"/>
                    <a:pt x="3836" y="237"/>
                  </a:cubicBezTo>
                  <a:cubicBezTo>
                    <a:pt x="3728" y="159"/>
                    <a:pt x="3593" y="97"/>
                    <a:pt x="3464" y="97"/>
                  </a:cubicBezTo>
                  <a:cubicBezTo>
                    <a:pt x="3401" y="97"/>
                    <a:pt x="3339" y="112"/>
                    <a:pt x="3283" y="147"/>
                  </a:cubicBezTo>
                  <a:cubicBezTo>
                    <a:pt x="3123" y="257"/>
                    <a:pt x="3035" y="525"/>
                    <a:pt x="2853" y="525"/>
                  </a:cubicBezTo>
                  <a:cubicBezTo>
                    <a:pt x="2842" y="525"/>
                    <a:pt x="2831" y="524"/>
                    <a:pt x="2819" y="522"/>
                  </a:cubicBezTo>
                  <a:cubicBezTo>
                    <a:pt x="2748" y="513"/>
                    <a:pt x="2694" y="451"/>
                    <a:pt x="2641" y="406"/>
                  </a:cubicBezTo>
                  <a:cubicBezTo>
                    <a:pt x="2498" y="245"/>
                    <a:pt x="2337" y="85"/>
                    <a:pt x="2141" y="22"/>
                  </a:cubicBezTo>
                  <a:cubicBezTo>
                    <a:pt x="2093" y="8"/>
                    <a:pt x="2041" y="0"/>
                    <a:pt x="19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9">
              <a:extLst>
                <a:ext uri="{FF2B5EF4-FFF2-40B4-BE49-F238E27FC236}">
                  <a16:creationId xmlns:a16="http://schemas.microsoft.com/office/drawing/2014/main" id="{7B2C51D8-02DA-DAAD-793E-335C1C13C0ED}"/>
                </a:ext>
              </a:extLst>
            </p:cNvPr>
            <p:cNvSpPr/>
            <p:nvPr/>
          </p:nvSpPr>
          <p:spPr>
            <a:xfrm>
              <a:off x="4328350" y="844550"/>
              <a:ext cx="96575" cy="154075"/>
            </a:xfrm>
            <a:custGeom>
              <a:avLst/>
              <a:gdLst/>
              <a:ahLst/>
              <a:cxnLst/>
              <a:rect l="l" t="t" r="r" b="b"/>
              <a:pathLst>
                <a:path w="3863" h="6163" extrusionOk="0">
                  <a:moveTo>
                    <a:pt x="3739" y="1"/>
                  </a:moveTo>
                  <a:cubicBezTo>
                    <a:pt x="3710" y="1"/>
                    <a:pt x="3682" y="15"/>
                    <a:pt x="3665" y="49"/>
                  </a:cubicBezTo>
                  <a:cubicBezTo>
                    <a:pt x="3469" y="451"/>
                    <a:pt x="3282" y="861"/>
                    <a:pt x="3077" y="1254"/>
                  </a:cubicBezTo>
                  <a:cubicBezTo>
                    <a:pt x="2970" y="1459"/>
                    <a:pt x="2862" y="1655"/>
                    <a:pt x="2746" y="1851"/>
                  </a:cubicBezTo>
                  <a:cubicBezTo>
                    <a:pt x="2622" y="2039"/>
                    <a:pt x="2497" y="2226"/>
                    <a:pt x="2381" y="2422"/>
                  </a:cubicBezTo>
                  <a:cubicBezTo>
                    <a:pt x="2122" y="2815"/>
                    <a:pt x="1872" y="3207"/>
                    <a:pt x="1622" y="3600"/>
                  </a:cubicBezTo>
                  <a:cubicBezTo>
                    <a:pt x="1373" y="3983"/>
                    <a:pt x="1114" y="4358"/>
                    <a:pt x="855" y="4742"/>
                  </a:cubicBezTo>
                  <a:cubicBezTo>
                    <a:pt x="570" y="5161"/>
                    <a:pt x="284" y="5580"/>
                    <a:pt x="43" y="6026"/>
                  </a:cubicBezTo>
                  <a:cubicBezTo>
                    <a:pt x="0" y="6094"/>
                    <a:pt x="64" y="6162"/>
                    <a:pt x="125" y="6162"/>
                  </a:cubicBezTo>
                  <a:cubicBezTo>
                    <a:pt x="152" y="6162"/>
                    <a:pt x="179" y="6149"/>
                    <a:pt x="195" y="6116"/>
                  </a:cubicBezTo>
                  <a:cubicBezTo>
                    <a:pt x="632" y="5322"/>
                    <a:pt x="1176" y="4599"/>
                    <a:pt x="1676" y="3850"/>
                  </a:cubicBezTo>
                  <a:cubicBezTo>
                    <a:pt x="1935" y="3457"/>
                    <a:pt x="2184" y="3056"/>
                    <a:pt x="2434" y="2663"/>
                  </a:cubicBezTo>
                  <a:cubicBezTo>
                    <a:pt x="2684" y="2280"/>
                    <a:pt x="2934" y="1905"/>
                    <a:pt x="3148" y="1503"/>
                  </a:cubicBezTo>
                  <a:cubicBezTo>
                    <a:pt x="3389" y="1057"/>
                    <a:pt x="3603" y="593"/>
                    <a:pt x="3826" y="138"/>
                  </a:cubicBezTo>
                  <a:cubicBezTo>
                    <a:pt x="3862" y="66"/>
                    <a:pt x="3800" y="1"/>
                    <a:pt x="3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9">
              <a:extLst>
                <a:ext uri="{FF2B5EF4-FFF2-40B4-BE49-F238E27FC236}">
                  <a16:creationId xmlns:a16="http://schemas.microsoft.com/office/drawing/2014/main" id="{C974CBB2-B72E-406A-1B6C-D8112076D258}"/>
                </a:ext>
              </a:extLst>
            </p:cNvPr>
            <p:cNvSpPr/>
            <p:nvPr/>
          </p:nvSpPr>
          <p:spPr>
            <a:xfrm>
              <a:off x="4328125" y="845450"/>
              <a:ext cx="58375" cy="151175"/>
            </a:xfrm>
            <a:custGeom>
              <a:avLst/>
              <a:gdLst/>
              <a:ahLst/>
              <a:cxnLst/>
              <a:rect l="l" t="t" r="r" b="b"/>
              <a:pathLst>
                <a:path w="2335" h="6047" extrusionOk="0">
                  <a:moveTo>
                    <a:pt x="2213" y="1"/>
                  </a:moveTo>
                  <a:cubicBezTo>
                    <a:pt x="2185" y="1"/>
                    <a:pt x="2157" y="15"/>
                    <a:pt x="2140" y="49"/>
                  </a:cubicBezTo>
                  <a:cubicBezTo>
                    <a:pt x="1944" y="379"/>
                    <a:pt x="1810" y="745"/>
                    <a:pt x="1676" y="1102"/>
                  </a:cubicBezTo>
                  <a:cubicBezTo>
                    <a:pt x="1614" y="1289"/>
                    <a:pt x="1551" y="1467"/>
                    <a:pt x="1489" y="1655"/>
                  </a:cubicBezTo>
                  <a:cubicBezTo>
                    <a:pt x="1417" y="1833"/>
                    <a:pt x="1337" y="2021"/>
                    <a:pt x="1266" y="2199"/>
                  </a:cubicBezTo>
                  <a:cubicBezTo>
                    <a:pt x="945" y="2966"/>
                    <a:pt x="686" y="3760"/>
                    <a:pt x="427" y="4554"/>
                  </a:cubicBezTo>
                  <a:cubicBezTo>
                    <a:pt x="284" y="5009"/>
                    <a:pt x="133" y="5464"/>
                    <a:pt x="17" y="5928"/>
                  </a:cubicBezTo>
                  <a:cubicBezTo>
                    <a:pt x="0" y="5999"/>
                    <a:pt x="57" y="6046"/>
                    <a:pt x="110" y="6046"/>
                  </a:cubicBezTo>
                  <a:cubicBezTo>
                    <a:pt x="144" y="6046"/>
                    <a:pt x="176" y="6027"/>
                    <a:pt x="186" y="5981"/>
                  </a:cubicBezTo>
                  <a:cubicBezTo>
                    <a:pt x="293" y="5571"/>
                    <a:pt x="418" y="5170"/>
                    <a:pt x="552" y="4768"/>
                  </a:cubicBezTo>
                  <a:cubicBezTo>
                    <a:pt x="677" y="4367"/>
                    <a:pt x="811" y="3965"/>
                    <a:pt x="945" y="3573"/>
                  </a:cubicBezTo>
                  <a:cubicBezTo>
                    <a:pt x="1078" y="3180"/>
                    <a:pt x="1221" y="2788"/>
                    <a:pt x="1373" y="2404"/>
                  </a:cubicBezTo>
                  <a:cubicBezTo>
                    <a:pt x="1444" y="2217"/>
                    <a:pt x="1524" y="2038"/>
                    <a:pt x="1605" y="1851"/>
                  </a:cubicBezTo>
                  <a:cubicBezTo>
                    <a:pt x="1667" y="1673"/>
                    <a:pt x="1738" y="1494"/>
                    <a:pt x="1801" y="1307"/>
                  </a:cubicBezTo>
                  <a:cubicBezTo>
                    <a:pt x="1944" y="905"/>
                    <a:pt x="2077" y="504"/>
                    <a:pt x="2292" y="138"/>
                  </a:cubicBezTo>
                  <a:cubicBezTo>
                    <a:pt x="2334" y="65"/>
                    <a:pt x="2273" y="1"/>
                    <a:pt x="22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9">
              <a:extLst>
                <a:ext uri="{FF2B5EF4-FFF2-40B4-BE49-F238E27FC236}">
                  <a16:creationId xmlns:a16="http://schemas.microsoft.com/office/drawing/2014/main" id="{93AE0BA1-DC86-74D2-F2F8-6B7F121D8C27}"/>
                </a:ext>
              </a:extLst>
            </p:cNvPr>
            <p:cNvSpPr/>
            <p:nvPr/>
          </p:nvSpPr>
          <p:spPr>
            <a:xfrm>
              <a:off x="4324750" y="843925"/>
              <a:ext cx="29400" cy="152400"/>
            </a:xfrm>
            <a:custGeom>
              <a:avLst/>
              <a:gdLst/>
              <a:ahLst/>
              <a:cxnLst/>
              <a:rect l="l" t="t" r="r" b="b"/>
              <a:pathLst>
                <a:path w="1176" h="6096" extrusionOk="0">
                  <a:moveTo>
                    <a:pt x="1062" y="0"/>
                  </a:moveTo>
                  <a:cubicBezTo>
                    <a:pt x="1026" y="0"/>
                    <a:pt x="992" y="19"/>
                    <a:pt x="981" y="65"/>
                  </a:cubicBezTo>
                  <a:cubicBezTo>
                    <a:pt x="892" y="440"/>
                    <a:pt x="785" y="806"/>
                    <a:pt x="687" y="1180"/>
                  </a:cubicBezTo>
                  <a:cubicBezTo>
                    <a:pt x="589" y="1546"/>
                    <a:pt x="509" y="1921"/>
                    <a:pt x="455" y="2305"/>
                  </a:cubicBezTo>
                  <a:cubicBezTo>
                    <a:pt x="393" y="2697"/>
                    <a:pt x="348" y="3090"/>
                    <a:pt x="303" y="3491"/>
                  </a:cubicBezTo>
                  <a:cubicBezTo>
                    <a:pt x="259" y="3884"/>
                    <a:pt x="205" y="4276"/>
                    <a:pt x="161" y="4669"/>
                  </a:cubicBezTo>
                  <a:cubicBezTo>
                    <a:pt x="116" y="5115"/>
                    <a:pt x="63" y="5561"/>
                    <a:pt x="9" y="5998"/>
                  </a:cubicBezTo>
                  <a:cubicBezTo>
                    <a:pt x="0" y="6051"/>
                    <a:pt x="54" y="6096"/>
                    <a:pt x="98" y="6096"/>
                  </a:cubicBezTo>
                  <a:cubicBezTo>
                    <a:pt x="152" y="6096"/>
                    <a:pt x="187" y="6051"/>
                    <a:pt x="187" y="5998"/>
                  </a:cubicBezTo>
                  <a:cubicBezTo>
                    <a:pt x="241" y="5614"/>
                    <a:pt x="286" y="5222"/>
                    <a:pt x="330" y="4829"/>
                  </a:cubicBezTo>
                  <a:cubicBezTo>
                    <a:pt x="375" y="4437"/>
                    <a:pt x="419" y="4044"/>
                    <a:pt x="464" y="3652"/>
                  </a:cubicBezTo>
                  <a:cubicBezTo>
                    <a:pt x="562" y="2884"/>
                    <a:pt x="633" y="2108"/>
                    <a:pt x="830" y="1350"/>
                  </a:cubicBezTo>
                  <a:cubicBezTo>
                    <a:pt x="937" y="940"/>
                    <a:pt x="1062" y="529"/>
                    <a:pt x="1160" y="110"/>
                  </a:cubicBezTo>
                  <a:cubicBezTo>
                    <a:pt x="1176" y="45"/>
                    <a:pt x="1117" y="0"/>
                    <a:pt x="10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9">
              <a:extLst>
                <a:ext uri="{FF2B5EF4-FFF2-40B4-BE49-F238E27FC236}">
                  <a16:creationId xmlns:a16="http://schemas.microsoft.com/office/drawing/2014/main" id="{299EDD99-64E3-ED77-DADE-AF176291EFB5}"/>
                </a:ext>
              </a:extLst>
            </p:cNvPr>
            <p:cNvSpPr/>
            <p:nvPr/>
          </p:nvSpPr>
          <p:spPr>
            <a:xfrm>
              <a:off x="4314250" y="846725"/>
              <a:ext cx="13425" cy="149600"/>
            </a:xfrm>
            <a:custGeom>
              <a:avLst/>
              <a:gdLst/>
              <a:ahLst/>
              <a:cxnLst/>
              <a:rect l="l" t="t" r="r" b="b"/>
              <a:pathLst>
                <a:path w="537" h="5984" extrusionOk="0">
                  <a:moveTo>
                    <a:pt x="126" y="0"/>
                  </a:moveTo>
                  <a:cubicBezTo>
                    <a:pt x="81" y="0"/>
                    <a:pt x="36" y="29"/>
                    <a:pt x="36" y="87"/>
                  </a:cubicBezTo>
                  <a:cubicBezTo>
                    <a:pt x="10" y="845"/>
                    <a:pt x="1" y="1604"/>
                    <a:pt x="63" y="2362"/>
                  </a:cubicBezTo>
                  <a:cubicBezTo>
                    <a:pt x="99" y="2746"/>
                    <a:pt x="144" y="3120"/>
                    <a:pt x="188" y="3495"/>
                  </a:cubicBezTo>
                  <a:cubicBezTo>
                    <a:pt x="233" y="3870"/>
                    <a:pt x="268" y="4253"/>
                    <a:pt x="277" y="4628"/>
                  </a:cubicBezTo>
                  <a:cubicBezTo>
                    <a:pt x="295" y="5056"/>
                    <a:pt x="295" y="5475"/>
                    <a:pt x="349" y="5895"/>
                  </a:cubicBezTo>
                  <a:cubicBezTo>
                    <a:pt x="349" y="5948"/>
                    <a:pt x="384" y="5984"/>
                    <a:pt x="438" y="5984"/>
                  </a:cubicBezTo>
                  <a:cubicBezTo>
                    <a:pt x="483" y="5984"/>
                    <a:pt x="536" y="5948"/>
                    <a:pt x="527" y="5895"/>
                  </a:cubicBezTo>
                  <a:cubicBezTo>
                    <a:pt x="483" y="5529"/>
                    <a:pt x="474" y="5154"/>
                    <a:pt x="465" y="4780"/>
                  </a:cubicBezTo>
                  <a:cubicBezTo>
                    <a:pt x="456" y="4396"/>
                    <a:pt x="429" y="4021"/>
                    <a:pt x="393" y="3638"/>
                  </a:cubicBezTo>
                  <a:cubicBezTo>
                    <a:pt x="349" y="3263"/>
                    <a:pt x="295" y="2888"/>
                    <a:pt x="259" y="2514"/>
                  </a:cubicBezTo>
                  <a:cubicBezTo>
                    <a:pt x="224" y="2130"/>
                    <a:pt x="206" y="1746"/>
                    <a:pt x="197" y="1363"/>
                  </a:cubicBezTo>
                  <a:cubicBezTo>
                    <a:pt x="197" y="935"/>
                    <a:pt x="206" y="515"/>
                    <a:pt x="215" y="87"/>
                  </a:cubicBezTo>
                  <a:cubicBezTo>
                    <a:pt x="215" y="29"/>
                    <a:pt x="170" y="0"/>
                    <a:pt x="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9">
              <a:extLst>
                <a:ext uri="{FF2B5EF4-FFF2-40B4-BE49-F238E27FC236}">
                  <a16:creationId xmlns:a16="http://schemas.microsoft.com/office/drawing/2014/main" id="{A1C06A19-C2E8-E1C7-B4E9-575B2FC33484}"/>
                </a:ext>
              </a:extLst>
            </p:cNvPr>
            <p:cNvSpPr/>
            <p:nvPr/>
          </p:nvSpPr>
          <p:spPr>
            <a:xfrm>
              <a:off x="4287725" y="843550"/>
              <a:ext cx="40350" cy="153750"/>
            </a:xfrm>
            <a:custGeom>
              <a:avLst/>
              <a:gdLst/>
              <a:ahLst/>
              <a:cxnLst/>
              <a:rect l="l" t="t" r="r" b="b"/>
              <a:pathLst>
                <a:path w="1614" h="6150" extrusionOk="0">
                  <a:moveTo>
                    <a:pt x="89" y="0"/>
                  </a:moveTo>
                  <a:cubicBezTo>
                    <a:pt x="54" y="0"/>
                    <a:pt x="0" y="45"/>
                    <a:pt x="0" y="89"/>
                  </a:cubicBezTo>
                  <a:cubicBezTo>
                    <a:pt x="54" y="500"/>
                    <a:pt x="116" y="901"/>
                    <a:pt x="188" y="1303"/>
                  </a:cubicBezTo>
                  <a:cubicBezTo>
                    <a:pt x="250" y="1713"/>
                    <a:pt x="339" y="2105"/>
                    <a:pt x="419" y="2507"/>
                  </a:cubicBezTo>
                  <a:cubicBezTo>
                    <a:pt x="500" y="2899"/>
                    <a:pt x="571" y="3292"/>
                    <a:pt x="669" y="3684"/>
                  </a:cubicBezTo>
                  <a:cubicBezTo>
                    <a:pt x="758" y="4077"/>
                    <a:pt x="866" y="4452"/>
                    <a:pt x="990" y="4826"/>
                  </a:cubicBezTo>
                  <a:cubicBezTo>
                    <a:pt x="1133" y="5246"/>
                    <a:pt x="1294" y="5665"/>
                    <a:pt x="1419" y="6084"/>
                  </a:cubicBezTo>
                  <a:cubicBezTo>
                    <a:pt x="1433" y="6130"/>
                    <a:pt x="1468" y="6149"/>
                    <a:pt x="1503" y="6149"/>
                  </a:cubicBezTo>
                  <a:cubicBezTo>
                    <a:pt x="1558" y="6149"/>
                    <a:pt x="1613" y="6104"/>
                    <a:pt x="1597" y="6040"/>
                  </a:cubicBezTo>
                  <a:cubicBezTo>
                    <a:pt x="1481" y="5665"/>
                    <a:pt x="1347" y="5299"/>
                    <a:pt x="1222" y="4933"/>
                  </a:cubicBezTo>
                  <a:cubicBezTo>
                    <a:pt x="1089" y="4559"/>
                    <a:pt x="973" y="4184"/>
                    <a:pt x="874" y="3800"/>
                  </a:cubicBezTo>
                  <a:cubicBezTo>
                    <a:pt x="785" y="3408"/>
                    <a:pt x="705" y="3015"/>
                    <a:pt x="625" y="2614"/>
                  </a:cubicBezTo>
                  <a:cubicBezTo>
                    <a:pt x="544" y="2221"/>
                    <a:pt x="464" y="1829"/>
                    <a:pt x="393" y="1436"/>
                  </a:cubicBezTo>
                  <a:cubicBezTo>
                    <a:pt x="312" y="990"/>
                    <a:pt x="241" y="544"/>
                    <a:pt x="188" y="89"/>
                  </a:cubicBezTo>
                  <a:cubicBezTo>
                    <a:pt x="179" y="45"/>
                    <a:pt x="143" y="0"/>
                    <a:pt x="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" name="Google Shape;1335;p49">
            <a:extLst>
              <a:ext uri="{FF2B5EF4-FFF2-40B4-BE49-F238E27FC236}">
                <a16:creationId xmlns:a16="http://schemas.microsoft.com/office/drawing/2014/main" id="{88BC3A4F-5291-F314-EDD8-B73D2B0532DE}"/>
              </a:ext>
            </a:extLst>
          </p:cNvPr>
          <p:cNvGrpSpPr/>
          <p:nvPr/>
        </p:nvGrpSpPr>
        <p:grpSpPr>
          <a:xfrm rot="-4500089">
            <a:off x="7979367" y="2833913"/>
            <a:ext cx="983501" cy="2573599"/>
            <a:chOff x="4028550" y="1432075"/>
            <a:chExt cx="698475" cy="1827750"/>
          </a:xfrm>
        </p:grpSpPr>
        <p:sp>
          <p:nvSpPr>
            <p:cNvPr id="1336" name="Google Shape;1336;p49">
              <a:extLst>
                <a:ext uri="{FF2B5EF4-FFF2-40B4-BE49-F238E27FC236}">
                  <a16:creationId xmlns:a16="http://schemas.microsoft.com/office/drawing/2014/main" id="{DE0BA026-FD44-057A-AAFB-F9AFF3DCFB92}"/>
                </a:ext>
              </a:extLst>
            </p:cNvPr>
            <p:cNvSpPr/>
            <p:nvPr/>
          </p:nvSpPr>
          <p:spPr>
            <a:xfrm>
              <a:off x="4154125" y="1588075"/>
              <a:ext cx="572900" cy="1671750"/>
            </a:xfrm>
            <a:custGeom>
              <a:avLst/>
              <a:gdLst/>
              <a:ahLst/>
              <a:cxnLst/>
              <a:rect l="l" t="t" r="r" b="b"/>
              <a:pathLst>
                <a:path w="22916" h="66870" extrusionOk="0">
                  <a:moveTo>
                    <a:pt x="185" y="0"/>
                  </a:moveTo>
                  <a:cubicBezTo>
                    <a:pt x="95" y="0"/>
                    <a:pt x="1" y="76"/>
                    <a:pt x="27" y="194"/>
                  </a:cubicBezTo>
                  <a:cubicBezTo>
                    <a:pt x="1026" y="4690"/>
                    <a:pt x="2034" y="9186"/>
                    <a:pt x="3105" y="13673"/>
                  </a:cubicBezTo>
                  <a:cubicBezTo>
                    <a:pt x="4167" y="18161"/>
                    <a:pt x="5282" y="22639"/>
                    <a:pt x="6513" y="27090"/>
                  </a:cubicBezTo>
                  <a:cubicBezTo>
                    <a:pt x="7744" y="31542"/>
                    <a:pt x="9082" y="35967"/>
                    <a:pt x="10572" y="40338"/>
                  </a:cubicBezTo>
                  <a:cubicBezTo>
                    <a:pt x="12053" y="44638"/>
                    <a:pt x="13685" y="48893"/>
                    <a:pt x="15514" y="53059"/>
                  </a:cubicBezTo>
                  <a:cubicBezTo>
                    <a:pt x="17361" y="57252"/>
                    <a:pt x="19413" y="61347"/>
                    <a:pt x="21705" y="65308"/>
                  </a:cubicBezTo>
                  <a:cubicBezTo>
                    <a:pt x="21991" y="65808"/>
                    <a:pt x="22285" y="66307"/>
                    <a:pt x="22580" y="66798"/>
                  </a:cubicBezTo>
                  <a:cubicBezTo>
                    <a:pt x="22609" y="66849"/>
                    <a:pt x="22654" y="66870"/>
                    <a:pt x="22700" y="66870"/>
                  </a:cubicBezTo>
                  <a:cubicBezTo>
                    <a:pt x="22806" y="66870"/>
                    <a:pt x="22916" y="66756"/>
                    <a:pt x="22847" y="66637"/>
                  </a:cubicBezTo>
                  <a:cubicBezTo>
                    <a:pt x="20492" y="62712"/>
                    <a:pt x="18387" y="58635"/>
                    <a:pt x="16487" y="54469"/>
                  </a:cubicBezTo>
                  <a:cubicBezTo>
                    <a:pt x="14586" y="50303"/>
                    <a:pt x="12900" y="46030"/>
                    <a:pt x="11384" y="41712"/>
                  </a:cubicBezTo>
                  <a:cubicBezTo>
                    <a:pt x="9858" y="37394"/>
                    <a:pt x="8502" y="33014"/>
                    <a:pt x="7262" y="28616"/>
                  </a:cubicBezTo>
                  <a:cubicBezTo>
                    <a:pt x="6004" y="24173"/>
                    <a:pt x="4862" y="19704"/>
                    <a:pt x="3792" y="15217"/>
                  </a:cubicBezTo>
                  <a:cubicBezTo>
                    <a:pt x="2712" y="10747"/>
                    <a:pt x="1704" y="6269"/>
                    <a:pt x="696" y="1790"/>
                  </a:cubicBezTo>
                  <a:cubicBezTo>
                    <a:pt x="571" y="1228"/>
                    <a:pt x="447" y="675"/>
                    <a:pt x="322" y="113"/>
                  </a:cubicBezTo>
                  <a:cubicBezTo>
                    <a:pt x="304" y="35"/>
                    <a:pt x="245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9">
              <a:extLst>
                <a:ext uri="{FF2B5EF4-FFF2-40B4-BE49-F238E27FC236}">
                  <a16:creationId xmlns:a16="http://schemas.microsoft.com/office/drawing/2014/main" id="{93021111-C721-12B8-BB67-736C2EA39DDA}"/>
                </a:ext>
              </a:extLst>
            </p:cNvPr>
            <p:cNvSpPr/>
            <p:nvPr/>
          </p:nvSpPr>
          <p:spPr>
            <a:xfrm>
              <a:off x="4028550" y="1432075"/>
              <a:ext cx="192950" cy="207325"/>
            </a:xfrm>
            <a:custGeom>
              <a:avLst/>
              <a:gdLst/>
              <a:ahLst/>
              <a:cxnLst/>
              <a:rect l="l" t="t" r="r" b="b"/>
              <a:pathLst>
                <a:path w="7718" h="8293" extrusionOk="0">
                  <a:moveTo>
                    <a:pt x="5188" y="0"/>
                  </a:moveTo>
                  <a:cubicBezTo>
                    <a:pt x="5113" y="0"/>
                    <a:pt x="5038" y="13"/>
                    <a:pt x="4970" y="37"/>
                  </a:cubicBezTo>
                  <a:cubicBezTo>
                    <a:pt x="4720" y="126"/>
                    <a:pt x="4533" y="341"/>
                    <a:pt x="4345" y="537"/>
                  </a:cubicBezTo>
                  <a:cubicBezTo>
                    <a:pt x="4292" y="608"/>
                    <a:pt x="4221" y="680"/>
                    <a:pt x="4131" y="697"/>
                  </a:cubicBezTo>
                  <a:cubicBezTo>
                    <a:pt x="4114" y="701"/>
                    <a:pt x="4097" y="703"/>
                    <a:pt x="4081" y="703"/>
                  </a:cubicBezTo>
                  <a:cubicBezTo>
                    <a:pt x="3857" y="703"/>
                    <a:pt x="3742" y="376"/>
                    <a:pt x="3534" y="251"/>
                  </a:cubicBezTo>
                  <a:cubicBezTo>
                    <a:pt x="3468" y="210"/>
                    <a:pt x="3396" y="193"/>
                    <a:pt x="3321" y="193"/>
                  </a:cubicBezTo>
                  <a:cubicBezTo>
                    <a:pt x="3153" y="193"/>
                    <a:pt x="2974" y="283"/>
                    <a:pt x="2838" y="394"/>
                  </a:cubicBezTo>
                  <a:cubicBezTo>
                    <a:pt x="2642" y="555"/>
                    <a:pt x="2481" y="769"/>
                    <a:pt x="2249" y="876"/>
                  </a:cubicBezTo>
                  <a:cubicBezTo>
                    <a:pt x="2133" y="928"/>
                    <a:pt x="2015" y="948"/>
                    <a:pt x="1894" y="948"/>
                  </a:cubicBezTo>
                  <a:cubicBezTo>
                    <a:pt x="1473" y="948"/>
                    <a:pt x="1026" y="699"/>
                    <a:pt x="590" y="644"/>
                  </a:cubicBezTo>
                  <a:cubicBezTo>
                    <a:pt x="554" y="639"/>
                    <a:pt x="517" y="637"/>
                    <a:pt x="480" y="637"/>
                  </a:cubicBezTo>
                  <a:cubicBezTo>
                    <a:pt x="305" y="637"/>
                    <a:pt x="128" y="693"/>
                    <a:pt x="54" y="840"/>
                  </a:cubicBezTo>
                  <a:cubicBezTo>
                    <a:pt x="1" y="938"/>
                    <a:pt x="1" y="1054"/>
                    <a:pt x="10" y="1161"/>
                  </a:cubicBezTo>
                  <a:cubicBezTo>
                    <a:pt x="63" y="1705"/>
                    <a:pt x="242" y="2223"/>
                    <a:pt x="536" y="2678"/>
                  </a:cubicBezTo>
                  <a:cubicBezTo>
                    <a:pt x="1972" y="4864"/>
                    <a:pt x="3543" y="6648"/>
                    <a:pt x="5193" y="8146"/>
                  </a:cubicBezTo>
                  <a:cubicBezTo>
                    <a:pt x="5294" y="8240"/>
                    <a:pt x="5423" y="8293"/>
                    <a:pt x="5555" y="8293"/>
                  </a:cubicBezTo>
                  <a:cubicBezTo>
                    <a:pt x="5574" y="8293"/>
                    <a:pt x="5593" y="8291"/>
                    <a:pt x="5612" y="8289"/>
                  </a:cubicBezTo>
                  <a:cubicBezTo>
                    <a:pt x="5693" y="8280"/>
                    <a:pt x="5782" y="8262"/>
                    <a:pt x="5853" y="8209"/>
                  </a:cubicBezTo>
                  <a:cubicBezTo>
                    <a:pt x="6745" y="7620"/>
                    <a:pt x="6870" y="6407"/>
                    <a:pt x="7049" y="5327"/>
                  </a:cubicBezTo>
                  <a:lnTo>
                    <a:pt x="7628" y="1723"/>
                  </a:lnTo>
                  <a:cubicBezTo>
                    <a:pt x="7673" y="1465"/>
                    <a:pt x="7718" y="1197"/>
                    <a:pt x="7646" y="947"/>
                  </a:cubicBezTo>
                  <a:cubicBezTo>
                    <a:pt x="7584" y="697"/>
                    <a:pt x="7388" y="465"/>
                    <a:pt x="7129" y="439"/>
                  </a:cubicBezTo>
                  <a:cubicBezTo>
                    <a:pt x="7117" y="438"/>
                    <a:pt x="7104" y="437"/>
                    <a:pt x="7092" y="437"/>
                  </a:cubicBezTo>
                  <a:cubicBezTo>
                    <a:pt x="6858" y="437"/>
                    <a:pt x="6654" y="596"/>
                    <a:pt x="6451" y="706"/>
                  </a:cubicBezTo>
                  <a:cubicBezTo>
                    <a:pt x="6344" y="758"/>
                    <a:pt x="6217" y="792"/>
                    <a:pt x="6099" y="792"/>
                  </a:cubicBezTo>
                  <a:cubicBezTo>
                    <a:pt x="5970" y="792"/>
                    <a:pt x="5852" y="751"/>
                    <a:pt x="5782" y="644"/>
                  </a:cubicBezTo>
                  <a:cubicBezTo>
                    <a:pt x="5710" y="537"/>
                    <a:pt x="5719" y="385"/>
                    <a:pt x="5666" y="269"/>
                  </a:cubicBezTo>
                  <a:cubicBezTo>
                    <a:pt x="5588" y="88"/>
                    <a:pt x="5388" y="0"/>
                    <a:pt x="5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9">
              <a:extLst>
                <a:ext uri="{FF2B5EF4-FFF2-40B4-BE49-F238E27FC236}">
                  <a16:creationId xmlns:a16="http://schemas.microsoft.com/office/drawing/2014/main" id="{0AC2FCFD-1010-EFF4-36B9-184042BE64A1}"/>
                </a:ext>
              </a:extLst>
            </p:cNvPr>
            <p:cNvSpPr/>
            <p:nvPr/>
          </p:nvSpPr>
          <p:spPr>
            <a:xfrm>
              <a:off x="4038050" y="1450250"/>
              <a:ext cx="129975" cy="189075"/>
            </a:xfrm>
            <a:custGeom>
              <a:avLst/>
              <a:gdLst/>
              <a:ahLst/>
              <a:cxnLst/>
              <a:rect l="l" t="t" r="r" b="b"/>
              <a:pathLst>
                <a:path w="5199" h="7563" extrusionOk="0">
                  <a:moveTo>
                    <a:pt x="154" y="0"/>
                  </a:moveTo>
                  <a:cubicBezTo>
                    <a:pt x="77" y="0"/>
                    <a:pt x="0" y="84"/>
                    <a:pt x="49" y="176"/>
                  </a:cubicBezTo>
                  <a:cubicBezTo>
                    <a:pt x="326" y="684"/>
                    <a:pt x="575" y="1202"/>
                    <a:pt x="852" y="1710"/>
                  </a:cubicBezTo>
                  <a:cubicBezTo>
                    <a:pt x="1120" y="2219"/>
                    <a:pt x="1423" y="2700"/>
                    <a:pt x="1789" y="3146"/>
                  </a:cubicBezTo>
                  <a:cubicBezTo>
                    <a:pt x="2137" y="3583"/>
                    <a:pt x="2538" y="3985"/>
                    <a:pt x="2904" y="4404"/>
                  </a:cubicBezTo>
                  <a:cubicBezTo>
                    <a:pt x="3091" y="4618"/>
                    <a:pt x="3270" y="4832"/>
                    <a:pt x="3430" y="5055"/>
                  </a:cubicBezTo>
                  <a:cubicBezTo>
                    <a:pt x="3600" y="5296"/>
                    <a:pt x="3769" y="5537"/>
                    <a:pt x="3921" y="5787"/>
                  </a:cubicBezTo>
                  <a:cubicBezTo>
                    <a:pt x="4242" y="6295"/>
                    <a:pt x="4536" y="6813"/>
                    <a:pt x="4840" y="7321"/>
                  </a:cubicBezTo>
                  <a:cubicBezTo>
                    <a:pt x="4875" y="7384"/>
                    <a:pt x="4911" y="7446"/>
                    <a:pt x="4947" y="7509"/>
                  </a:cubicBezTo>
                  <a:cubicBezTo>
                    <a:pt x="4971" y="7547"/>
                    <a:pt x="5006" y="7562"/>
                    <a:pt x="5041" y="7562"/>
                  </a:cubicBezTo>
                  <a:cubicBezTo>
                    <a:pt x="5121" y="7562"/>
                    <a:pt x="5199" y="7480"/>
                    <a:pt x="5143" y="7393"/>
                  </a:cubicBezTo>
                  <a:cubicBezTo>
                    <a:pt x="4840" y="6884"/>
                    <a:pt x="4545" y="6367"/>
                    <a:pt x="4233" y="5858"/>
                  </a:cubicBezTo>
                  <a:cubicBezTo>
                    <a:pt x="3930" y="5368"/>
                    <a:pt x="3609" y="4877"/>
                    <a:pt x="3234" y="4431"/>
                  </a:cubicBezTo>
                  <a:cubicBezTo>
                    <a:pt x="2868" y="4003"/>
                    <a:pt x="2467" y="3601"/>
                    <a:pt x="2101" y="3173"/>
                  </a:cubicBezTo>
                  <a:cubicBezTo>
                    <a:pt x="1735" y="2745"/>
                    <a:pt x="1423" y="2281"/>
                    <a:pt x="1146" y="1781"/>
                  </a:cubicBezTo>
                  <a:cubicBezTo>
                    <a:pt x="870" y="1282"/>
                    <a:pt x="620" y="755"/>
                    <a:pt x="344" y="247"/>
                  </a:cubicBezTo>
                  <a:cubicBezTo>
                    <a:pt x="317" y="185"/>
                    <a:pt x="281" y="122"/>
                    <a:pt x="245" y="60"/>
                  </a:cubicBezTo>
                  <a:cubicBezTo>
                    <a:pt x="223" y="18"/>
                    <a:pt x="188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9">
              <a:extLst>
                <a:ext uri="{FF2B5EF4-FFF2-40B4-BE49-F238E27FC236}">
                  <a16:creationId xmlns:a16="http://schemas.microsoft.com/office/drawing/2014/main" id="{D9A22604-21BE-0AF2-C5CC-17745EE3F7BC}"/>
                </a:ext>
              </a:extLst>
            </p:cNvPr>
            <p:cNvSpPr/>
            <p:nvPr/>
          </p:nvSpPr>
          <p:spPr>
            <a:xfrm>
              <a:off x="4084975" y="1450650"/>
              <a:ext cx="80750" cy="187200"/>
            </a:xfrm>
            <a:custGeom>
              <a:avLst/>
              <a:gdLst/>
              <a:ahLst/>
              <a:cxnLst/>
              <a:rect l="l" t="t" r="r" b="b"/>
              <a:pathLst>
                <a:path w="3230" h="7488" extrusionOk="0">
                  <a:moveTo>
                    <a:pt x="128" y="0"/>
                  </a:moveTo>
                  <a:cubicBezTo>
                    <a:pt x="109" y="0"/>
                    <a:pt x="90" y="5"/>
                    <a:pt x="72" y="17"/>
                  </a:cubicBezTo>
                  <a:cubicBezTo>
                    <a:pt x="28" y="44"/>
                    <a:pt x="1" y="124"/>
                    <a:pt x="37" y="169"/>
                  </a:cubicBezTo>
                  <a:cubicBezTo>
                    <a:pt x="313" y="606"/>
                    <a:pt x="563" y="1052"/>
                    <a:pt x="804" y="1507"/>
                  </a:cubicBezTo>
                  <a:cubicBezTo>
                    <a:pt x="1036" y="1953"/>
                    <a:pt x="1268" y="2399"/>
                    <a:pt x="1464" y="2863"/>
                  </a:cubicBezTo>
                  <a:cubicBezTo>
                    <a:pt x="1660" y="3327"/>
                    <a:pt x="1821" y="3799"/>
                    <a:pt x="1990" y="4272"/>
                  </a:cubicBezTo>
                  <a:cubicBezTo>
                    <a:pt x="2160" y="4763"/>
                    <a:pt x="2347" y="5245"/>
                    <a:pt x="2499" y="5735"/>
                  </a:cubicBezTo>
                  <a:cubicBezTo>
                    <a:pt x="2668" y="6288"/>
                    <a:pt x="2820" y="6850"/>
                    <a:pt x="2989" y="7403"/>
                  </a:cubicBezTo>
                  <a:cubicBezTo>
                    <a:pt x="3004" y="7462"/>
                    <a:pt x="3050" y="7487"/>
                    <a:pt x="3096" y="7487"/>
                  </a:cubicBezTo>
                  <a:cubicBezTo>
                    <a:pt x="3163" y="7487"/>
                    <a:pt x="3230" y="7434"/>
                    <a:pt x="3204" y="7350"/>
                  </a:cubicBezTo>
                  <a:cubicBezTo>
                    <a:pt x="3052" y="6850"/>
                    <a:pt x="2918" y="6351"/>
                    <a:pt x="2775" y="5851"/>
                  </a:cubicBezTo>
                  <a:cubicBezTo>
                    <a:pt x="2695" y="5601"/>
                    <a:pt x="2615" y="5352"/>
                    <a:pt x="2535" y="5102"/>
                  </a:cubicBezTo>
                  <a:cubicBezTo>
                    <a:pt x="2445" y="4861"/>
                    <a:pt x="2356" y="4620"/>
                    <a:pt x="2267" y="4379"/>
                  </a:cubicBezTo>
                  <a:cubicBezTo>
                    <a:pt x="2097" y="3898"/>
                    <a:pt x="1937" y="3416"/>
                    <a:pt x="1741" y="2943"/>
                  </a:cubicBezTo>
                  <a:cubicBezTo>
                    <a:pt x="1544" y="2470"/>
                    <a:pt x="1321" y="2015"/>
                    <a:pt x="1089" y="1560"/>
                  </a:cubicBezTo>
                  <a:cubicBezTo>
                    <a:pt x="822" y="1043"/>
                    <a:pt x="545" y="543"/>
                    <a:pt x="233" y="53"/>
                  </a:cubicBezTo>
                  <a:cubicBezTo>
                    <a:pt x="209" y="22"/>
                    <a:pt x="168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9">
              <a:extLst>
                <a:ext uri="{FF2B5EF4-FFF2-40B4-BE49-F238E27FC236}">
                  <a16:creationId xmlns:a16="http://schemas.microsoft.com/office/drawing/2014/main" id="{C9089564-0EB8-B406-EB17-00973BB8F727}"/>
                </a:ext>
              </a:extLst>
            </p:cNvPr>
            <p:cNvSpPr/>
            <p:nvPr/>
          </p:nvSpPr>
          <p:spPr>
            <a:xfrm>
              <a:off x="4166825" y="1447725"/>
              <a:ext cx="11850" cy="189150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9">
              <a:extLst>
                <a:ext uri="{FF2B5EF4-FFF2-40B4-BE49-F238E27FC236}">
                  <a16:creationId xmlns:a16="http://schemas.microsoft.com/office/drawing/2014/main" id="{D72C8B09-A2CC-789E-93E9-B60BC54E17C3}"/>
                </a:ext>
              </a:extLst>
            </p:cNvPr>
            <p:cNvSpPr/>
            <p:nvPr/>
          </p:nvSpPr>
          <p:spPr>
            <a:xfrm>
              <a:off x="4165850" y="1442575"/>
              <a:ext cx="43825" cy="195200"/>
            </a:xfrm>
            <a:custGeom>
              <a:avLst/>
              <a:gdLst/>
              <a:ahLst/>
              <a:cxnLst/>
              <a:rect l="l" t="t" r="r" b="b"/>
              <a:pathLst>
                <a:path w="1753" h="7808" extrusionOk="0">
                  <a:moveTo>
                    <a:pt x="1637" y="1"/>
                  </a:moveTo>
                  <a:cubicBezTo>
                    <a:pt x="1565" y="1"/>
                    <a:pt x="1530" y="54"/>
                    <a:pt x="1521" y="117"/>
                  </a:cubicBezTo>
                  <a:cubicBezTo>
                    <a:pt x="1432" y="1116"/>
                    <a:pt x="1476" y="2142"/>
                    <a:pt x="1218" y="3114"/>
                  </a:cubicBezTo>
                  <a:cubicBezTo>
                    <a:pt x="1093" y="3587"/>
                    <a:pt x="914" y="4042"/>
                    <a:pt x="771" y="4506"/>
                  </a:cubicBezTo>
                  <a:cubicBezTo>
                    <a:pt x="611" y="4988"/>
                    <a:pt x="513" y="5478"/>
                    <a:pt x="406" y="5969"/>
                  </a:cubicBezTo>
                  <a:cubicBezTo>
                    <a:pt x="290" y="6540"/>
                    <a:pt x="165" y="7102"/>
                    <a:pt x="22" y="7664"/>
                  </a:cubicBezTo>
                  <a:cubicBezTo>
                    <a:pt x="1" y="7750"/>
                    <a:pt x="70" y="7807"/>
                    <a:pt x="137" y="7807"/>
                  </a:cubicBezTo>
                  <a:cubicBezTo>
                    <a:pt x="180" y="7807"/>
                    <a:pt x="222" y="7783"/>
                    <a:pt x="236" y="7726"/>
                  </a:cubicBezTo>
                  <a:cubicBezTo>
                    <a:pt x="370" y="7227"/>
                    <a:pt x="477" y="6718"/>
                    <a:pt x="593" y="6210"/>
                  </a:cubicBezTo>
                  <a:cubicBezTo>
                    <a:pt x="700" y="5710"/>
                    <a:pt x="789" y="5211"/>
                    <a:pt x="941" y="4720"/>
                  </a:cubicBezTo>
                  <a:cubicBezTo>
                    <a:pt x="1084" y="4247"/>
                    <a:pt x="1262" y="3792"/>
                    <a:pt x="1396" y="3328"/>
                  </a:cubicBezTo>
                  <a:cubicBezTo>
                    <a:pt x="1539" y="2838"/>
                    <a:pt x="1601" y="2338"/>
                    <a:pt x="1646" y="1839"/>
                  </a:cubicBezTo>
                  <a:cubicBezTo>
                    <a:pt x="1690" y="1268"/>
                    <a:pt x="1699" y="688"/>
                    <a:pt x="1753" y="117"/>
                  </a:cubicBezTo>
                  <a:cubicBezTo>
                    <a:pt x="1753" y="54"/>
                    <a:pt x="1690" y="1"/>
                    <a:pt x="1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49">
            <a:extLst>
              <a:ext uri="{FF2B5EF4-FFF2-40B4-BE49-F238E27FC236}">
                <a16:creationId xmlns:a16="http://schemas.microsoft.com/office/drawing/2014/main" id="{42662979-9FD2-D22A-6F36-05E9C14AC176}"/>
              </a:ext>
            </a:extLst>
          </p:cNvPr>
          <p:cNvGrpSpPr/>
          <p:nvPr/>
        </p:nvGrpSpPr>
        <p:grpSpPr>
          <a:xfrm rot="-4500089">
            <a:off x="8369085" y="3267885"/>
            <a:ext cx="604414" cy="1820387"/>
            <a:chOff x="4160600" y="1847400"/>
            <a:chExt cx="429250" cy="1292825"/>
          </a:xfrm>
        </p:grpSpPr>
        <p:sp>
          <p:nvSpPr>
            <p:cNvPr id="1343" name="Google Shape;1343;p49">
              <a:extLst>
                <a:ext uri="{FF2B5EF4-FFF2-40B4-BE49-F238E27FC236}">
                  <a16:creationId xmlns:a16="http://schemas.microsoft.com/office/drawing/2014/main" id="{009D82A9-0F2C-E1D3-2611-7911A7777893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9">
              <a:extLst>
                <a:ext uri="{FF2B5EF4-FFF2-40B4-BE49-F238E27FC236}">
                  <a16:creationId xmlns:a16="http://schemas.microsoft.com/office/drawing/2014/main" id="{7E5A3F75-0005-F51B-784C-9B44CC87A995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9">
              <a:extLst>
                <a:ext uri="{FF2B5EF4-FFF2-40B4-BE49-F238E27FC236}">
                  <a16:creationId xmlns:a16="http://schemas.microsoft.com/office/drawing/2014/main" id="{ADF0B39A-2D39-E272-8A8A-6BFF32F7497B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9">
              <a:extLst>
                <a:ext uri="{FF2B5EF4-FFF2-40B4-BE49-F238E27FC236}">
                  <a16:creationId xmlns:a16="http://schemas.microsoft.com/office/drawing/2014/main" id="{99EDE08F-61C7-A6F7-4D4E-325E87CC4CF2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9">
              <a:extLst>
                <a:ext uri="{FF2B5EF4-FFF2-40B4-BE49-F238E27FC236}">
                  <a16:creationId xmlns:a16="http://schemas.microsoft.com/office/drawing/2014/main" id="{CF8B4D4F-A164-133C-DC3D-D387053BF83B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9">
              <a:extLst>
                <a:ext uri="{FF2B5EF4-FFF2-40B4-BE49-F238E27FC236}">
                  <a16:creationId xmlns:a16="http://schemas.microsoft.com/office/drawing/2014/main" id="{66160249-C52A-EF7E-F6B1-9BD23C797096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9">
              <a:extLst>
                <a:ext uri="{FF2B5EF4-FFF2-40B4-BE49-F238E27FC236}">
                  <a16:creationId xmlns:a16="http://schemas.microsoft.com/office/drawing/2014/main" id="{2D722ADA-8066-8C26-64CC-4883253F1D7B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49">
            <a:extLst>
              <a:ext uri="{FF2B5EF4-FFF2-40B4-BE49-F238E27FC236}">
                <a16:creationId xmlns:a16="http://schemas.microsoft.com/office/drawing/2014/main" id="{546D82A6-0B7C-88CC-3D05-A4246BEAA36F}"/>
              </a:ext>
            </a:extLst>
          </p:cNvPr>
          <p:cNvGrpSpPr/>
          <p:nvPr/>
        </p:nvGrpSpPr>
        <p:grpSpPr>
          <a:xfrm rot="-4500089">
            <a:off x="8182060" y="1997782"/>
            <a:ext cx="1065134" cy="3376304"/>
            <a:chOff x="4342575" y="1234175"/>
            <a:chExt cx="756450" cy="2397825"/>
          </a:xfrm>
        </p:grpSpPr>
        <p:sp>
          <p:nvSpPr>
            <p:cNvPr id="1351" name="Google Shape;1351;p49">
              <a:extLst>
                <a:ext uri="{FF2B5EF4-FFF2-40B4-BE49-F238E27FC236}">
                  <a16:creationId xmlns:a16="http://schemas.microsoft.com/office/drawing/2014/main" id="{B9989025-C9CD-55C8-715F-53E74C0A0147}"/>
                </a:ext>
              </a:extLst>
            </p:cNvPr>
            <p:cNvSpPr/>
            <p:nvPr/>
          </p:nvSpPr>
          <p:spPr>
            <a:xfrm>
              <a:off x="4381950" y="1350800"/>
              <a:ext cx="717075" cy="2281200"/>
            </a:xfrm>
            <a:custGeom>
              <a:avLst/>
              <a:gdLst/>
              <a:ahLst/>
              <a:cxnLst/>
              <a:rect l="l" t="t" r="r" b="b"/>
              <a:pathLst>
                <a:path w="28683" h="91248" extrusionOk="0">
                  <a:moveTo>
                    <a:pt x="153" y="1"/>
                  </a:moveTo>
                  <a:cubicBezTo>
                    <a:pt x="76" y="1"/>
                    <a:pt x="0" y="50"/>
                    <a:pt x="5" y="148"/>
                  </a:cubicBezTo>
                  <a:cubicBezTo>
                    <a:pt x="237" y="6455"/>
                    <a:pt x="469" y="12762"/>
                    <a:pt x="1049" y="19043"/>
                  </a:cubicBezTo>
                  <a:cubicBezTo>
                    <a:pt x="1611" y="25261"/>
                    <a:pt x="2512" y="31461"/>
                    <a:pt x="4064" y="37518"/>
                  </a:cubicBezTo>
                  <a:cubicBezTo>
                    <a:pt x="5607" y="43531"/>
                    <a:pt x="7829" y="49347"/>
                    <a:pt x="10300" y="55039"/>
                  </a:cubicBezTo>
                  <a:cubicBezTo>
                    <a:pt x="12815" y="60838"/>
                    <a:pt x="15518" y="66565"/>
                    <a:pt x="18338" y="72221"/>
                  </a:cubicBezTo>
                  <a:cubicBezTo>
                    <a:pt x="21157" y="77912"/>
                    <a:pt x="24109" y="83542"/>
                    <a:pt x="27196" y="89099"/>
                  </a:cubicBezTo>
                  <a:cubicBezTo>
                    <a:pt x="27580" y="89795"/>
                    <a:pt x="27963" y="90482"/>
                    <a:pt x="28347" y="91169"/>
                  </a:cubicBezTo>
                  <a:cubicBezTo>
                    <a:pt x="28377" y="91224"/>
                    <a:pt x="28424" y="91247"/>
                    <a:pt x="28471" y="91247"/>
                  </a:cubicBezTo>
                  <a:cubicBezTo>
                    <a:pt x="28576" y="91247"/>
                    <a:pt x="28682" y="91134"/>
                    <a:pt x="28615" y="91017"/>
                  </a:cubicBezTo>
                  <a:cubicBezTo>
                    <a:pt x="25519" y="85504"/>
                    <a:pt x="22548" y="79920"/>
                    <a:pt x="19702" y="74264"/>
                  </a:cubicBezTo>
                  <a:cubicBezTo>
                    <a:pt x="16874" y="68661"/>
                    <a:pt x="14171" y="62988"/>
                    <a:pt x="11611" y="57260"/>
                  </a:cubicBezTo>
                  <a:cubicBezTo>
                    <a:pt x="9069" y="51569"/>
                    <a:pt x="6722" y="45770"/>
                    <a:pt x="5001" y="39775"/>
                  </a:cubicBezTo>
                  <a:cubicBezTo>
                    <a:pt x="3261" y="33718"/>
                    <a:pt x="2226" y="27482"/>
                    <a:pt x="1566" y="21211"/>
                  </a:cubicBezTo>
                  <a:cubicBezTo>
                    <a:pt x="915" y="14993"/>
                    <a:pt x="638" y="8748"/>
                    <a:pt x="397" y="2503"/>
                  </a:cubicBezTo>
                  <a:cubicBezTo>
                    <a:pt x="371" y="1718"/>
                    <a:pt x="344" y="933"/>
                    <a:pt x="308" y="148"/>
                  </a:cubicBezTo>
                  <a:cubicBezTo>
                    <a:pt x="308" y="50"/>
                    <a:pt x="230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9">
              <a:extLst>
                <a:ext uri="{FF2B5EF4-FFF2-40B4-BE49-F238E27FC236}">
                  <a16:creationId xmlns:a16="http://schemas.microsoft.com/office/drawing/2014/main" id="{E5BCD6C9-EA11-57B8-2DE0-554E483BB037}"/>
                </a:ext>
              </a:extLst>
            </p:cNvPr>
            <p:cNvSpPr/>
            <p:nvPr/>
          </p:nvSpPr>
          <p:spPr>
            <a:xfrm>
              <a:off x="4342575" y="1234175"/>
              <a:ext cx="128725" cy="139300"/>
            </a:xfrm>
            <a:custGeom>
              <a:avLst/>
              <a:gdLst/>
              <a:ahLst/>
              <a:cxnLst/>
              <a:rect l="l" t="t" r="r" b="b"/>
              <a:pathLst>
                <a:path w="5149" h="5572" extrusionOk="0">
                  <a:moveTo>
                    <a:pt x="1669" y="1"/>
                  </a:moveTo>
                  <a:cubicBezTo>
                    <a:pt x="1520" y="1"/>
                    <a:pt x="1371" y="73"/>
                    <a:pt x="1321" y="210"/>
                  </a:cubicBezTo>
                  <a:cubicBezTo>
                    <a:pt x="1294" y="299"/>
                    <a:pt x="1312" y="397"/>
                    <a:pt x="1268" y="469"/>
                  </a:cubicBezTo>
                  <a:cubicBezTo>
                    <a:pt x="1220" y="558"/>
                    <a:pt x="1127" y="591"/>
                    <a:pt x="1027" y="591"/>
                  </a:cubicBezTo>
                  <a:cubicBezTo>
                    <a:pt x="957" y="591"/>
                    <a:pt x="884" y="575"/>
                    <a:pt x="821" y="549"/>
                  </a:cubicBezTo>
                  <a:cubicBezTo>
                    <a:pt x="687" y="494"/>
                    <a:pt x="553" y="411"/>
                    <a:pt x="413" y="411"/>
                  </a:cubicBezTo>
                  <a:cubicBezTo>
                    <a:pt x="395" y="411"/>
                    <a:pt x="376" y="412"/>
                    <a:pt x="358" y="415"/>
                  </a:cubicBezTo>
                  <a:cubicBezTo>
                    <a:pt x="179" y="442"/>
                    <a:pt x="63" y="611"/>
                    <a:pt x="36" y="781"/>
                  </a:cubicBezTo>
                  <a:cubicBezTo>
                    <a:pt x="1" y="950"/>
                    <a:pt x="45" y="1129"/>
                    <a:pt x="90" y="1298"/>
                  </a:cubicBezTo>
                  <a:cubicBezTo>
                    <a:pt x="286" y="2092"/>
                    <a:pt x="482" y="2877"/>
                    <a:pt x="688" y="3671"/>
                  </a:cubicBezTo>
                  <a:cubicBezTo>
                    <a:pt x="866" y="4385"/>
                    <a:pt x="1018" y="5188"/>
                    <a:pt x="1642" y="5536"/>
                  </a:cubicBezTo>
                  <a:cubicBezTo>
                    <a:pt x="1696" y="5562"/>
                    <a:pt x="1758" y="5571"/>
                    <a:pt x="1812" y="5571"/>
                  </a:cubicBezTo>
                  <a:cubicBezTo>
                    <a:pt x="1919" y="5571"/>
                    <a:pt x="2017" y="5527"/>
                    <a:pt x="2088" y="5455"/>
                  </a:cubicBezTo>
                  <a:cubicBezTo>
                    <a:pt x="3105" y="4358"/>
                    <a:pt x="4051" y="3073"/>
                    <a:pt x="4881" y="1530"/>
                  </a:cubicBezTo>
                  <a:cubicBezTo>
                    <a:pt x="5059" y="1209"/>
                    <a:pt x="5148" y="852"/>
                    <a:pt x="5148" y="495"/>
                  </a:cubicBezTo>
                  <a:cubicBezTo>
                    <a:pt x="5148" y="415"/>
                    <a:pt x="5148" y="335"/>
                    <a:pt x="5104" y="272"/>
                  </a:cubicBezTo>
                  <a:cubicBezTo>
                    <a:pt x="5053" y="190"/>
                    <a:pt x="4957" y="162"/>
                    <a:pt x="4858" y="162"/>
                  </a:cubicBezTo>
                  <a:cubicBezTo>
                    <a:pt x="4818" y="162"/>
                    <a:pt x="4777" y="166"/>
                    <a:pt x="4738" y="174"/>
                  </a:cubicBezTo>
                  <a:cubicBezTo>
                    <a:pt x="4427" y="241"/>
                    <a:pt x="4123" y="454"/>
                    <a:pt x="3824" y="454"/>
                  </a:cubicBezTo>
                  <a:cubicBezTo>
                    <a:pt x="3763" y="454"/>
                    <a:pt x="3702" y="445"/>
                    <a:pt x="3641" y="424"/>
                  </a:cubicBezTo>
                  <a:cubicBezTo>
                    <a:pt x="3480" y="362"/>
                    <a:pt x="3355" y="228"/>
                    <a:pt x="3221" y="138"/>
                  </a:cubicBezTo>
                  <a:cubicBezTo>
                    <a:pt x="3129" y="75"/>
                    <a:pt x="3015" y="27"/>
                    <a:pt x="2909" y="27"/>
                  </a:cubicBezTo>
                  <a:cubicBezTo>
                    <a:pt x="2851" y="27"/>
                    <a:pt x="2796" y="41"/>
                    <a:pt x="2748" y="76"/>
                  </a:cubicBezTo>
                  <a:cubicBezTo>
                    <a:pt x="2611" y="179"/>
                    <a:pt x="2548" y="416"/>
                    <a:pt x="2391" y="416"/>
                  </a:cubicBezTo>
                  <a:cubicBezTo>
                    <a:pt x="2385" y="416"/>
                    <a:pt x="2380" y="416"/>
                    <a:pt x="2374" y="415"/>
                  </a:cubicBezTo>
                  <a:cubicBezTo>
                    <a:pt x="2311" y="406"/>
                    <a:pt x="2258" y="362"/>
                    <a:pt x="2213" y="317"/>
                  </a:cubicBezTo>
                  <a:cubicBezTo>
                    <a:pt x="2088" y="192"/>
                    <a:pt x="1946" y="67"/>
                    <a:pt x="1776" y="14"/>
                  </a:cubicBezTo>
                  <a:cubicBezTo>
                    <a:pt x="1741" y="5"/>
                    <a:pt x="1705" y="1"/>
                    <a:pt x="16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9">
              <a:extLst>
                <a:ext uri="{FF2B5EF4-FFF2-40B4-BE49-F238E27FC236}">
                  <a16:creationId xmlns:a16="http://schemas.microsoft.com/office/drawing/2014/main" id="{7BD5643E-377B-7787-C845-27F9DD0235CA}"/>
                </a:ext>
              </a:extLst>
            </p:cNvPr>
            <p:cNvSpPr/>
            <p:nvPr/>
          </p:nvSpPr>
          <p:spPr>
            <a:xfrm>
              <a:off x="4387325" y="1240525"/>
              <a:ext cx="78625" cy="132175"/>
            </a:xfrm>
            <a:custGeom>
              <a:avLst/>
              <a:gdLst/>
              <a:ahLst/>
              <a:cxnLst/>
              <a:rect l="l" t="t" r="r" b="b"/>
              <a:pathLst>
                <a:path w="3145" h="5287" extrusionOk="0">
                  <a:moveTo>
                    <a:pt x="3060" y="0"/>
                  </a:moveTo>
                  <a:cubicBezTo>
                    <a:pt x="3032" y="0"/>
                    <a:pt x="3004" y="12"/>
                    <a:pt x="2992" y="36"/>
                  </a:cubicBezTo>
                  <a:cubicBezTo>
                    <a:pt x="2689" y="741"/>
                    <a:pt x="2181" y="1330"/>
                    <a:pt x="1833" y="1999"/>
                  </a:cubicBezTo>
                  <a:cubicBezTo>
                    <a:pt x="1645" y="2347"/>
                    <a:pt x="1494" y="2704"/>
                    <a:pt x="1315" y="3051"/>
                  </a:cubicBezTo>
                  <a:cubicBezTo>
                    <a:pt x="1137" y="3399"/>
                    <a:pt x="932" y="3729"/>
                    <a:pt x="718" y="4051"/>
                  </a:cubicBezTo>
                  <a:cubicBezTo>
                    <a:pt x="468" y="4416"/>
                    <a:pt x="227" y="4782"/>
                    <a:pt x="31" y="5175"/>
                  </a:cubicBezTo>
                  <a:cubicBezTo>
                    <a:pt x="1" y="5235"/>
                    <a:pt x="52" y="5287"/>
                    <a:pt x="102" y="5287"/>
                  </a:cubicBezTo>
                  <a:cubicBezTo>
                    <a:pt x="126" y="5287"/>
                    <a:pt x="150" y="5275"/>
                    <a:pt x="164" y="5246"/>
                  </a:cubicBezTo>
                  <a:cubicBezTo>
                    <a:pt x="512" y="4550"/>
                    <a:pt x="1021" y="3952"/>
                    <a:pt x="1387" y="3257"/>
                  </a:cubicBezTo>
                  <a:cubicBezTo>
                    <a:pt x="1565" y="2918"/>
                    <a:pt x="1717" y="2552"/>
                    <a:pt x="1895" y="2204"/>
                  </a:cubicBezTo>
                  <a:cubicBezTo>
                    <a:pt x="2065" y="1865"/>
                    <a:pt x="2270" y="1544"/>
                    <a:pt x="2484" y="1223"/>
                  </a:cubicBezTo>
                  <a:cubicBezTo>
                    <a:pt x="2716" y="866"/>
                    <a:pt x="2957" y="509"/>
                    <a:pt x="3126" y="116"/>
                  </a:cubicBezTo>
                  <a:cubicBezTo>
                    <a:pt x="3144" y="81"/>
                    <a:pt x="3135" y="36"/>
                    <a:pt x="3099" y="9"/>
                  </a:cubicBezTo>
                  <a:cubicBezTo>
                    <a:pt x="3088" y="3"/>
                    <a:pt x="3074" y="0"/>
                    <a:pt x="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9">
              <a:extLst>
                <a:ext uri="{FF2B5EF4-FFF2-40B4-BE49-F238E27FC236}">
                  <a16:creationId xmlns:a16="http://schemas.microsoft.com/office/drawing/2014/main" id="{8C1D890C-2679-3603-C4EF-2E5E789C83D8}"/>
                </a:ext>
              </a:extLst>
            </p:cNvPr>
            <p:cNvSpPr/>
            <p:nvPr/>
          </p:nvSpPr>
          <p:spPr>
            <a:xfrm>
              <a:off x="4386250" y="1243575"/>
              <a:ext cx="49025" cy="127775"/>
            </a:xfrm>
            <a:custGeom>
              <a:avLst/>
              <a:gdLst/>
              <a:ahLst/>
              <a:cxnLst/>
              <a:rect l="l" t="t" r="r" b="b"/>
              <a:pathLst>
                <a:path w="1961" h="5111" extrusionOk="0">
                  <a:moveTo>
                    <a:pt x="1854" y="0"/>
                  </a:moveTo>
                  <a:cubicBezTo>
                    <a:pt x="1831" y="0"/>
                    <a:pt x="1809" y="12"/>
                    <a:pt x="1795" y="39"/>
                  </a:cubicBezTo>
                  <a:cubicBezTo>
                    <a:pt x="1635" y="342"/>
                    <a:pt x="1492" y="655"/>
                    <a:pt x="1349" y="967"/>
                  </a:cubicBezTo>
                  <a:cubicBezTo>
                    <a:pt x="1207" y="1279"/>
                    <a:pt x="1091" y="1600"/>
                    <a:pt x="966" y="1912"/>
                  </a:cubicBezTo>
                  <a:cubicBezTo>
                    <a:pt x="841" y="2234"/>
                    <a:pt x="716" y="2546"/>
                    <a:pt x="609" y="2876"/>
                  </a:cubicBezTo>
                  <a:cubicBezTo>
                    <a:pt x="493" y="3197"/>
                    <a:pt x="404" y="3536"/>
                    <a:pt x="306" y="3875"/>
                  </a:cubicBezTo>
                  <a:cubicBezTo>
                    <a:pt x="199" y="4250"/>
                    <a:pt x="91" y="4633"/>
                    <a:pt x="11" y="5017"/>
                  </a:cubicBezTo>
                  <a:cubicBezTo>
                    <a:pt x="1" y="5075"/>
                    <a:pt x="46" y="5111"/>
                    <a:pt x="88" y="5111"/>
                  </a:cubicBezTo>
                  <a:cubicBezTo>
                    <a:pt x="118" y="5111"/>
                    <a:pt x="147" y="5093"/>
                    <a:pt x="154" y="5053"/>
                  </a:cubicBezTo>
                  <a:cubicBezTo>
                    <a:pt x="234" y="4714"/>
                    <a:pt x="323" y="4384"/>
                    <a:pt x="422" y="4045"/>
                  </a:cubicBezTo>
                  <a:cubicBezTo>
                    <a:pt x="511" y="3714"/>
                    <a:pt x="600" y="3384"/>
                    <a:pt x="707" y="3054"/>
                  </a:cubicBezTo>
                  <a:cubicBezTo>
                    <a:pt x="814" y="2733"/>
                    <a:pt x="939" y="2412"/>
                    <a:pt x="1055" y="2100"/>
                  </a:cubicBezTo>
                  <a:cubicBezTo>
                    <a:pt x="1180" y="1779"/>
                    <a:pt x="1296" y="1457"/>
                    <a:pt x="1439" y="1145"/>
                  </a:cubicBezTo>
                  <a:cubicBezTo>
                    <a:pt x="1590" y="797"/>
                    <a:pt x="1751" y="458"/>
                    <a:pt x="1929" y="119"/>
                  </a:cubicBezTo>
                  <a:cubicBezTo>
                    <a:pt x="1960" y="58"/>
                    <a:pt x="1906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9">
              <a:extLst>
                <a:ext uri="{FF2B5EF4-FFF2-40B4-BE49-F238E27FC236}">
                  <a16:creationId xmlns:a16="http://schemas.microsoft.com/office/drawing/2014/main" id="{EB2029EA-B45A-BE22-F538-39A36E43029D}"/>
                </a:ext>
              </a:extLst>
            </p:cNvPr>
            <p:cNvSpPr/>
            <p:nvPr/>
          </p:nvSpPr>
          <p:spPr>
            <a:xfrm>
              <a:off x="4350175" y="1244025"/>
              <a:ext cx="38100" cy="128950"/>
            </a:xfrm>
            <a:custGeom>
              <a:avLst/>
              <a:gdLst/>
              <a:ahLst/>
              <a:cxnLst/>
              <a:rect l="l" t="t" r="r" b="b"/>
              <a:pathLst>
                <a:path w="1524" h="5158" extrusionOk="0">
                  <a:moveTo>
                    <a:pt x="81" y="1"/>
                  </a:moveTo>
                  <a:cubicBezTo>
                    <a:pt x="75" y="1"/>
                    <a:pt x="68" y="2"/>
                    <a:pt x="63" y="3"/>
                  </a:cubicBezTo>
                  <a:cubicBezTo>
                    <a:pt x="18" y="12"/>
                    <a:pt x="0" y="57"/>
                    <a:pt x="9" y="92"/>
                  </a:cubicBezTo>
                  <a:cubicBezTo>
                    <a:pt x="125" y="761"/>
                    <a:pt x="402" y="1395"/>
                    <a:pt x="526" y="2055"/>
                  </a:cubicBezTo>
                  <a:cubicBezTo>
                    <a:pt x="589" y="2385"/>
                    <a:pt x="625" y="2706"/>
                    <a:pt x="687" y="3036"/>
                  </a:cubicBezTo>
                  <a:cubicBezTo>
                    <a:pt x="749" y="3366"/>
                    <a:pt x="865" y="3688"/>
                    <a:pt x="972" y="4009"/>
                  </a:cubicBezTo>
                  <a:cubicBezTo>
                    <a:pt x="1097" y="4374"/>
                    <a:pt x="1231" y="4740"/>
                    <a:pt x="1356" y="5106"/>
                  </a:cubicBezTo>
                  <a:cubicBezTo>
                    <a:pt x="1370" y="5141"/>
                    <a:pt x="1401" y="5157"/>
                    <a:pt x="1432" y="5157"/>
                  </a:cubicBezTo>
                  <a:cubicBezTo>
                    <a:pt x="1478" y="5157"/>
                    <a:pt x="1524" y="5121"/>
                    <a:pt x="1508" y="5061"/>
                  </a:cubicBezTo>
                  <a:cubicBezTo>
                    <a:pt x="1392" y="4740"/>
                    <a:pt x="1276" y="4410"/>
                    <a:pt x="1160" y="4089"/>
                  </a:cubicBezTo>
                  <a:cubicBezTo>
                    <a:pt x="1053" y="3768"/>
                    <a:pt x="937" y="3447"/>
                    <a:pt x="856" y="3117"/>
                  </a:cubicBezTo>
                  <a:cubicBezTo>
                    <a:pt x="785" y="2795"/>
                    <a:pt x="749" y="2465"/>
                    <a:pt x="696" y="2144"/>
                  </a:cubicBezTo>
                  <a:cubicBezTo>
                    <a:pt x="642" y="1805"/>
                    <a:pt x="544" y="1484"/>
                    <a:pt x="446" y="1163"/>
                  </a:cubicBezTo>
                  <a:cubicBezTo>
                    <a:pt x="339" y="797"/>
                    <a:pt x="223" y="431"/>
                    <a:pt x="152" y="57"/>
                  </a:cubicBezTo>
                  <a:cubicBezTo>
                    <a:pt x="144" y="20"/>
                    <a:pt x="112" y="1"/>
                    <a:pt x="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9">
              <a:extLst>
                <a:ext uri="{FF2B5EF4-FFF2-40B4-BE49-F238E27FC236}">
                  <a16:creationId xmlns:a16="http://schemas.microsoft.com/office/drawing/2014/main" id="{7B3E28E8-D153-E170-7A5B-ECF799623E91}"/>
                </a:ext>
              </a:extLst>
            </p:cNvPr>
            <p:cNvSpPr/>
            <p:nvPr/>
          </p:nvSpPr>
          <p:spPr>
            <a:xfrm>
              <a:off x="4365023" y="1244981"/>
              <a:ext cx="25375" cy="123260"/>
            </a:xfrm>
            <a:custGeom>
              <a:avLst/>
              <a:gdLst/>
              <a:ahLst/>
              <a:cxnLst/>
              <a:rect l="l" t="t" r="r" b="b"/>
              <a:pathLst>
                <a:path w="1580" h="7669" extrusionOk="0">
                  <a:moveTo>
                    <a:pt x="134" y="0"/>
                  </a:moveTo>
                  <a:cubicBezTo>
                    <a:pt x="68" y="0"/>
                    <a:pt x="1" y="53"/>
                    <a:pt x="27" y="138"/>
                  </a:cubicBezTo>
                  <a:cubicBezTo>
                    <a:pt x="152" y="610"/>
                    <a:pt x="313" y="1074"/>
                    <a:pt x="455" y="1538"/>
                  </a:cubicBezTo>
                  <a:cubicBezTo>
                    <a:pt x="527" y="1770"/>
                    <a:pt x="598" y="2002"/>
                    <a:pt x="652" y="2243"/>
                  </a:cubicBezTo>
                  <a:cubicBezTo>
                    <a:pt x="714" y="2484"/>
                    <a:pt x="759" y="2725"/>
                    <a:pt x="812" y="2966"/>
                  </a:cubicBezTo>
                  <a:cubicBezTo>
                    <a:pt x="910" y="3465"/>
                    <a:pt x="1008" y="3965"/>
                    <a:pt x="1098" y="4473"/>
                  </a:cubicBezTo>
                  <a:cubicBezTo>
                    <a:pt x="1142" y="4714"/>
                    <a:pt x="1187" y="4955"/>
                    <a:pt x="1223" y="5196"/>
                  </a:cubicBezTo>
                  <a:cubicBezTo>
                    <a:pt x="1249" y="5437"/>
                    <a:pt x="1258" y="5678"/>
                    <a:pt x="1267" y="5927"/>
                  </a:cubicBezTo>
                  <a:cubicBezTo>
                    <a:pt x="1276" y="6480"/>
                    <a:pt x="1258" y="7034"/>
                    <a:pt x="1347" y="7587"/>
                  </a:cubicBezTo>
                  <a:cubicBezTo>
                    <a:pt x="1355" y="7635"/>
                    <a:pt x="1414" y="7668"/>
                    <a:pt x="1471" y="7668"/>
                  </a:cubicBezTo>
                  <a:cubicBezTo>
                    <a:pt x="1477" y="7668"/>
                    <a:pt x="1484" y="7668"/>
                    <a:pt x="1490" y="7667"/>
                  </a:cubicBezTo>
                  <a:cubicBezTo>
                    <a:pt x="1553" y="7649"/>
                    <a:pt x="1579" y="7587"/>
                    <a:pt x="1562" y="7524"/>
                  </a:cubicBezTo>
                  <a:cubicBezTo>
                    <a:pt x="1490" y="7042"/>
                    <a:pt x="1499" y="6552"/>
                    <a:pt x="1499" y="6070"/>
                  </a:cubicBezTo>
                  <a:cubicBezTo>
                    <a:pt x="1490" y="5820"/>
                    <a:pt x="1490" y="5579"/>
                    <a:pt x="1463" y="5339"/>
                  </a:cubicBezTo>
                  <a:cubicBezTo>
                    <a:pt x="1437" y="5089"/>
                    <a:pt x="1392" y="4839"/>
                    <a:pt x="1347" y="4589"/>
                  </a:cubicBezTo>
                  <a:cubicBezTo>
                    <a:pt x="1258" y="4090"/>
                    <a:pt x="1169" y="3590"/>
                    <a:pt x="1062" y="3082"/>
                  </a:cubicBezTo>
                  <a:cubicBezTo>
                    <a:pt x="973" y="2600"/>
                    <a:pt x="866" y="2127"/>
                    <a:pt x="732" y="1654"/>
                  </a:cubicBezTo>
                  <a:cubicBezTo>
                    <a:pt x="571" y="1128"/>
                    <a:pt x="393" y="610"/>
                    <a:pt x="241" y="84"/>
                  </a:cubicBezTo>
                  <a:cubicBezTo>
                    <a:pt x="227" y="26"/>
                    <a:pt x="181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9">
              <a:extLst>
                <a:ext uri="{FF2B5EF4-FFF2-40B4-BE49-F238E27FC236}">
                  <a16:creationId xmlns:a16="http://schemas.microsoft.com/office/drawing/2014/main" id="{4C6C0F8D-190E-E381-0470-2D38097D4C19}"/>
                </a:ext>
              </a:extLst>
            </p:cNvPr>
            <p:cNvSpPr/>
            <p:nvPr/>
          </p:nvSpPr>
          <p:spPr>
            <a:xfrm rot="274984">
              <a:off x="4392045" y="1247512"/>
              <a:ext cx="7400" cy="118201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8" name="Google Shape;1358;p49">
            <a:extLst>
              <a:ext uri="{FF2B5EF4-FFF2-40B4-BE49-F238E27FC236}">
                <a16:creationId xmlns:a16="http://schemas.microsoft.com/office/drawing/2014/main" id="{999E3E25-B3C1-0474-129D-6188DBAC694A}"/>
              </a:ext>
            </a:extLst>
          </p:cNvPr>
          <p:cNvSpPr/>
          <p:nvPr/>
        </p:nvSpPr>
        <p:spPr>
          <a:xfrm rot="10800000" flipH="1">
            <a:off x="4215438" y="-236887"/>
            <a:ext cx="564725" cy="1552775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4646E7-AC9A-E73A-1CCC-C0DAC706E7FC}"/>
              </a:ext>
            </a:extLst>
          </p:cNvPr>
          <p:cNvSpPr txBox="1"/>
          <p:nvPr/>
        </p:nvSpPr>
        <p:spPr>
          <a:xfrm>
            <a:off x="8726898" y="4774168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533987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1BD6D840-606E-AD25-0544-6C072CAD0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97415789-A8DB-3C25-3489-CC7D76A26E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4956" y="344686"/>
            <a:ext cx="5332888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Institutional authorized minimum size</a:t>
            </a:r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F46DD884-2511-369E-F264-E2D2BE894D6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4698" y="1532561"/>
            <a:ext cx="4398230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SzPts val="1100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At the end of the grazing season, the Forest Department determines an </a:t>
            </a: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institutional authorized minimum size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: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This is calculated as the </a:t>
            </a: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average of self-authorized minimum sizes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reported by shepherds at the end of the season.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Groves with a density below this institutional minimum size are marked as </a:t>
            </a: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“protected”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for the upcoming grazing season.</a:t>
            </a:r>
          </a:p>
          <a:p>
            <a:pPr marL="285750" indent="-285750">
              <a:spcAft>
                <a:spcPts val="1200"/>
              </a:spcAft>
              <a:buSzPts val="1100"/>
            </a:pPr>
            <a:endParaRPr lang="en-US" sz="18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A71BC230-CBD9-245F-640F-4F003E1333F6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F77398B1-9144-1026-55C6-18466D84E438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D9B10B7E-F01E-08A6-D80B-412F14A6FB5B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69C99A38-F734-CDBB-9156-DD6F7BF6AD0C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5067FD19-FC3B-816B-354D-9B70584C5F5B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53BB27C4-790D-DAF9-A72A-429C536B8FFC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8C6A3054-E424-69BB-73D9-D2C81E508B68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DD69E5F2-C678-3688-C55B-13C6B1119018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BA5B6CA2-BED8-757A-B6AC-AB7B6C949BC4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AFCEB187-3A84-1E65-6367-91A2FF61A59A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EC3DC350-4D9F-CEAD-EE36-C6C77EE5A7CE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A1227477-E825-2103-DCDC-8E5B1D766019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B575F3F2-B617-3CCA-46C2-A57DF8038622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C2BA66B5-883E-E6F8-A550-36E5A2C11386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6F46E6CB-6FF4-246E-C4E8-0B36340735A5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screenshot of a game&#10;&#10;Description automatically generated">
            <a:extLst>
              <a:ext uri="{FF2B5EF4-FFF2-40B4-BE49-F238E27FC236}">
                <a16:creationId xmlns:a16="http://schemas.microsoft.com/office/drawing/2014/main" id="{B67ED5C7-E689-6DC6-C79D-129114536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571" y="1982070"/>
            <a:ext cx="2150110" cy="18834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094388B-6498-9164-59BC-1B2267B9CB73}"/>
              </a:ext>
            </a:extLst>
          </p:cNvPr>
          <p:cNvSpPr txBox="1"/>
          <p:nvPr/>
        </p:nvSpPr>
        <p:spPr>
          <a:xfrm>
            <a:off x="8726898" y="4774168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19336461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45"/>
          <p:cNvSpPr txBox="1">
            <a:spLocks noGrp="1"/>
          </p:cNvSpPr>
          <p:nvPr>
            <p:ph type="title"/>
          </p:nvPr>
        </p:nvSpPr>
        <p:spPr>
          <a:xfrm>
            <a:off x="1216950" y="375283"/>
            <a:ext cx="6710100" cy="12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Respectful vs. Disrespectful Shepherds</a:t>
            </a:r>
            <a:endParaRPr dirty="0"/>
          </a:p>
        </p:txBody>
      </p:sp>
      <p:sp>
        <p:nvSpPr>
          <p:cNvPr id="1095" name="Google Shape;1095;p45"/>
          <p:cNvSpPr txBox="1">
            <a:spLocks noGrp="1"/>
          </p:cNvSpPr>
          <p:nvPr>
            <p:ph type="subTitle" idx="1"/>
          </p:nvPr>
        </p:nvSpPr>
        <p:spPr>
          <a:xfrm>
            <a:off x="4918400" y="2105106"/>
            <a:ext cx="29073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Ignore the institutional regulations and protected groves.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Only avoid grazing on forests smaller than their individual </a:t>
            </a:r>
            <a:r>
              <a:rPr lang="en-US" sz="1200" b="1" dirty="0"/>
              <a:t>self-authorized minimum size</a:t>
            </a:r>
            <a:r>
              <a:rPr lang="en-US" sz="1200" dirty="0"/>
              <a:t>. </a:t>
            </a:r>
          </a:p>
        </p:txBody>
      </p:sp>
      <p:sp>
        <p:nvSpPr>
          <p:cNvPr id="1096" name="Google Shape;1096;p45"/>
          <p:cNvSpPr txBox="1">
            <a:spLocks noGrp="1"/>
          </p:cNvSpPr>
          <p:nvPr>
            <p:ph type="subTitle" idx="2"/>
          </p:nvPr>
        </p:nvSpPr>
        <p:spPr>
          <a:xfrm>
            <a:off x="1500925" y="2085271"/>
            <a:ext cx="29073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Avoid grazing on groves marked as protected.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Refrain from grazing on forests smaller than their individual </a:t>
            </a:r>
            <a:r>
              <a:rPr lang="en-US" sz="1200" b="1" dirty="0"/>
              <a:t>self-authorized minimum size</a:t>
            </a:r>
            <a:r>
              <a:rPr lang="en-US" sz="1200" dirty="0"/>
              <a:t>.</a:t>
            </a:r>
          </a:p>
        </p:txBody>
      </p:sp>
      <p:sp>
        <p:nvSpPr>
          <p:cNvPr id="1097" name="Google Shape;1097;p45"/>
          <p:cNvSpPr txBox="1">
            <a:spLocks noGrp="1"/>
          </p:cNvSpPr>
          <p:nvPr>
            <p:ph type="subTitle" idx="3"/>
          </p:nvPr>
        </p:nvSpPr>
        <p:spPr>
          <a:xfrm>
            <a:off x="1450250" y="1625264"/>
            <a:ext cx="2907300" cy="4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Respectful</a:t>
            </a:r>
            <a:endParaRPr dirty="0"/>
          </a:p>
        </p:txBody>
      </p:sp>
      <p:sp>
        <p:nvSpPr>
          <p:cNvPr id="1098" name="Google Shape;1098;p45"/>
          <p:cNvSpPr txBox="1">
            <a:spLocks noGrp="1"/>
          </p:cNvSpPr>
          <p:nvPr>
            <p:ph type="subTitle" idx="4"/>
          </p:nvPr>
        </p:nvSpPr>
        <p:spPr>
          <a:xfrm>
            <a:off x="4786401" y="1617906"/>
            <a:ext cx="2907300" cy="4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Disrespectful</a:t>
            </a:r>
            <a:endParaRPr dirty="0"/>
          </a:p>
        </p:txBody>
      </p:sp>
      <p:grpSp>
        <p:nvGrpSpPr>
          <p:cNvPr id="1121" name="Google Shape;1121;p45"/>
          <p:cNvGrpSpPr/>
          <p:nvPr/>
        </p:nvGrpSpPr>
        <p:grpSpPr>
          <a:xfrm>
            <a:off x="7927050" y="2920675"/>
            <a:ext cx="901250" cy="2273100"/>
            <a:chOff x="3532325" y="983975"/>
            <a:chExt cx="901250" cy="2273100"/>
          </a:xfrm>
        </p:grpSpPr>
        <p:sp>
          <p:nvSpPr>
            <p:cNvPr id="1122" name="Google Shape;1122;p45"/>
            <p:cNvSpPr/>
            <p:nvPr/>
          </p:nvSpPr>
          <p:spPr>
            <a:xfrm>
              <a:off x="3795500" y="1293100"/>
              <a:ext cx="638075" cy="1963975"/>
            </a:xfrm>
            <a:custGeom>
              <a:avLst/>
              <a:gdLst/>
              <a:ahLst/>
              <a:cxnLst/>
              <a:rect l="l" t="t" r="r" b="b"/>
              <a:pathLst>
                <a:path w="25523" h="78559" extrusionOk="0">
                  <a:moveTo>
                    <a:pt x="515" y="1"/>
                  </a:moveTo>
                  <a:cubicBezTo>
                    <a:pt x="438" y="1"/>
                    <a:pt x="357" y="52"/>
                    <a:pt x="348" y="154"/>
                  </a:cubicBezTo>
                  <a:cubicBezTo>
                    <a:pt x="0" y="5641"/>
                    <a:pt x="580" y="11145"/>
                    <a:pt x="1749" y="16516"/>
                  </a:cubicBezTo>
                  <a:cubicBezTo>
                    <a:pt x="2882" y="21725"/>
                    <a:pt x="4550" y="26801"/>
                    <a:pt x="6424" y="31788"/>
                  </a:cubicBezTo>
                  <a:cubicBezTo>
                    <a:pt x="8288" y="36775"/>
                    <a:pt x="10358" y="41691"/>
                    <a:pt x="12320" y="46642"/>
                  </a:cubicBezTo>
                  <a:cubicBezTo>
                    <a:pt x="14310" y="51664"/>
                    <a:pt x="16148" y="56740"/>
                    <a:pt x="18066" y="61781"/>
                  </a:cubicBezTo>
                  <a:cubicBezTo>
                    <a:pt x="19984" y="66812"/>
                    <a:pt x="21991" y="71826"/>
                    <a:pt x="24319" y="76688"/>
                  </a:cubicBezTo>
                  <a:cubicBezTo>
                    <a:pt x="24605" y="77285"/>
                    <a:pt x="24899" y="77883"/>
                    <a:pt x="25193" y="78481"/>
                  </a:cubicBezTo>
                  <a:cubicBezTo>
                    <a:pt x="25221" y="78536"/>
                    <a:pt x="25265" y="78559"/>
                    <a:pt x="25311" y="78559"/>
                  </a:cubicBezTo>
                  <a:cubicBezTo>
                    <a:pt x="25414" y="78559"/>
                    <a:pt x="25523" y="78444"/>
                    <a:pt x="25461" y="78320"/>
                  </a:cubicBezTo>
                  <a:cubicBezTo>
                    <a:pt x="23043" y="73476"/>
                    <a:pt x="20983" y="68471"/>
                    <a:pt x="19029" y="63431"/>
                  </a:cubicBezTo>
                  <a:cubicBezTo>
                    <a:pt x="17093" y="58409"/>
                    <a:pt x="15264" y="53341"/>
                    <a:pt x="13320" y="48328"/>
                  </a:cubicBezTo>
                  <a:cubicBezTo>
                    <a:pt x="11402" y="43412"/>
                    <a:pt x="9350" y="38542"/>
                    <a:pt x="7450" y="33608"/>
                  </a:cubicBezTo>
                  <a:cubicBezTo>
                    <a:pt x="5549" y="28684"/>
                    <a:pt x="3801" y="23688"/>
                    <a:pt x="2534" y="18550"/>
                  </a:cubicBezTo>
                  <a:cubicBezTo>
                    <a:pt x="1223" y="13215"/>
                    <a:pt x="438" y="7719"/>
                    <a:pt x="571" y="2215"/>
                  </a:cubicBezTo>
                  <a:cubicBezTo>
                    <a:pt x="580" y="1528"/>
                    <a:pt x="616" y="841"/>
                    <a:pt x="661" y="154"/>
                  </a:cubicBezTo>
                  <a:cubicBezTo>
                    <a:pt x="665" y="52"/>
                    <a:pt x="591" y="1"/>
                    <a:pt x="5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5"/>
            <p:cNvSpPr/>
            <p:nvPr/>
          </p:nvSpPr>
          <p:spPr>
            <a:xfrm>
              <a:off x="3758250" y="1181100"/>
              <a:ext cx="152800" cy="164725"/>
            </a:xfrm>
            <a:custGeom>
              <a:avLst/>
              <a:gdLst/>
              <a:ahLst/>
              <a:cxnLst/>
              <a:rect l="l" t="t" r="r" b="b"/>
              <a:pathLst>
                <a:path w="6112" h="6589" extrusionOk="0">
                  <a:moveTo>
                    <a:pt x="1991" y="0"/>
                  </a:moveTo>
                  <a:cubicBezTo>
                    <a:pt x="1825" y="0"/>
                    <a:pt x="1659" y="77"/>
                    <a:pt x="1597" y="227"/>
                  </a:cubicBezTo>
                  <a:cubicBezTo>
                    <a:pt x="1562" y="326"/>
                    <a:pt x="1571" y="442"/>
                    <a:pt x="1517" y="531"/>
                  </a:cubicBezTo>
                  <a:cubicBezTo>
                    <a:pt x="1463" y="625"/>
                    <a:pt x="1362" y="661"/>
                    <a:pt x="1252" y="661"/>
                  </a:cubicBezTo>
                  <a:cubicBezTo>
                    <a:pt x="1164" y="661"/>
                    <a:pt x="1070" y="638"/>
                    <a:pt x="991" y="602"/>
                  </a:cubicBezTo>
                  <a:cubicBezTo>
                    <a:pt x="829" y="521"/>
                    <a:pt x="675" y="411"/>
                    <a:pt x="501" y="411"/>
                  </a:cubicBezTo>
                  <a:cubicBezTo>
                    <a:pt x="483" y="411"/>
                    <a:pt x="465" y="412"/>
                    <a:pt x="447" y="415"/>
                  </a:cubicBezTo>
                  <a:cubicBezTo>
                    <a:pt x="241" y="433"/>
                    <a:pt x="90" y="629"/>
                    <a:pt x="45" y="825"/>
                  </a:cubicBezTo>
                  <a:cubicBezTo>
                    <a:pt x="1" y="1030"/>
                    <a:pt x="45" y="1236"/>
                    <a:pt x="81" y="1441"/>
                  </a:cubicBezTo>
                  <a:cubicBezTo>
                    <a:pt x="268" y="2386"/>
                    <a:pt x="465" y="3332"/>
                    <a:pt x="652" y="4278"/>
                  </a:cubicBezTo>
                  <a:cubicBezTo>
                    <a:pt x="821" y="5134"/>
                    <a:pt x="955" y="6089"/>
                    <a:pt x="1678" y="6535"/>
                  </a:cubicBezTo>
                  <a:cubicBezTo>
                    <a:pt x="1740" y="6570"/>
                    <a:pt x="1803" y="6579"/>
                    <a:pt x="1874" y="6588"/>
                  </a:cubicBezTo>
                  <a:cubicBezTo>
                    <a:pt x="1999" y="6588"/>
                    <a:pt x="2115" y="6544"/>
                    <a:pt x="2204" y="6463"/>
                  </a:cubicBezTo>
                  <a:cubicBezTo>
                    <a:pt x="3471" y="5223"/>
                    <a:pt x="4657" y="3769"/>
                    <a:pt x="5728" y="1985"/>
                  </a:cubicBezTo>
                  <a:cubicBezTo>
                    <a:pt x="5951" y="1619"/>
                    <a:pt x="6076" y="1200"/>
                    <a:pt x="6103" y="772"/>
                  </a:cubicBezTo>
                  <a:cubicBezTo>
                    <a:pt x="6103" y="691"/>
                    <a:pt x="6112" y="593"/>
                    <a:pt x="6067" y="522"/>
                  </a:cubicBezTo>
                  <a:cubicBezTo>
                    <a:pt x="6004" y="411"/>
                    <a:pt x="5872" y="370"/>
                    <a:pt x="5740" y="370"/>
                  </a:cubicBezTo>
                  <a:cubicBezTo>
                    <a:pt x="5703" y="370"/>
                    <a:pt x="5665" y="373"/>
                    <a:pt x="5630" y="379"/>
                  </a:cubicBezTo>
                  <a:cubicBezTo>
                    <a:pt x="5273" y="436"/>
                    <a:pt x="4916" y="659"/>
                    <a:pt x="4573" y="659"/>
                  </a:cubicBezTo>
                  <a:cubicBezTo>
                    <a:pt x="4487" y="659"/>
                    <a:pt x="4402" y="645"/>
                    <a:pt x="4318" y="611"/>
                  </a:cubicBezTo>
                  <a:cubicBezTo>
                    <a:pt x="4131" y="531"/>
                    <a:pt x="4006" y="370"/>
                    <a:pt x="3846" y="245"/>
                  </a:cubicBezTo>
                  <a:cubicBezTo>
                    <a:pt x="3740" y="163"/>
                    <a:pt x="3603" y="100"/>
                    <a:pt x="3473" y="100"/>
                  </a:cubicBezTo>
                  <a:cubicBezTo>
                    <a:pt x="3406" y="100"/>
                    <a:pt x="3341" y="117"/>
                    <a:pt x="3284" y="156"/>
                  </a:cubicBezTo>
                  <a:cubicBezTo>
                    <a:pt x="3122" y="267"/>
                    <a:pt x="3041" y="533"/>
                    <a:pt x="2855" y="533"/>
                  </a:cubicBezTo>
                  <a:cubicBezTo>
                    <a:pt x="2847" y="533"/>
                    <a:pt x="2838" y="532"/>
                    <a:pt x="2829" y="531"/>
                  </a:cubicBezTo>
                  <a:cubicBezTo>
                    <a:pt x="2757" y="513"/>
                    <a:pt x="2695" y="459"/>
                    <a:pt x="2650" y="406"/>
                  </a:cubicBezTo>
                  <a:cubicBezTo>
                    <a:pt x="2499" y="254"/>
                    <a:pt x="2347" y="94"/>
                    <a:pt x="2142" y="22"/>
                  </a:cubicBezTo>
                  <a:cubicBezTo>
                    <a:pt x="2093" y="8"/>
                    <a:pt x="2042" y="0"/>
                    <a:pt x="1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5"/>
            <p:cNvSpPr/>
            <p:nvPr/>
          </p:nvSpPr>
          <p:spPr>
            <a:xfrm>
              <a:off x="3768075" y="1190800"/>
              <a:ext cx="135650" cy="154975"/>
            </a:xfrm>
            <a:custGeom>
              <a:avLst/>
              <a:gdLst/>
              <a:ahLst/>
              <a:cxnLst/>
              <a:rect l="l" t="t" r="r" b="b"/>
              <a:pathLst>
                <a:path w="5426" h="6199" extrusionOk="0">
                  <a:moveTo>
                    <a:pt x="98" y="0"/>
                  </a:moveTo>
                  <a:cubicBezTo>
                    <a:pt x="54" y="0"/>
                    <a:pt x="0" y="45"/>
                    <a:pt x="9" y="89"/>
                  </a:cubicBezTo>
                  <a:cubicBezTo>
                    <a:pt x="107" y="892"/>
                    <a:pt x="303" y="1677"/>
                    <a:pt x="464" y="2480"/>
                  </a:cubicBezTo>
                  <a:cubicBezTo>
                    <a:pt x="535" y="2864"/>
                    <a:pt x="607" y="3256"/>
                    <a:pt x="696" y="3649"/>
                  </a:cubicBezTo>
                  <a:cubicBezTo>
                    <a:pt x="785" y="4032"/>
                    <a:pt x="883" y="4416"/>
                    <a:pt x="999" y="4800"/>
                  </a:cubicBezTo>
                  <a:cubicBezTo>
                    <a:pt x="1106" y="5121"/>
                    <a:pt x="1204" y="5451"/>
                    <a:pt x="1303" y="5772"/>
                  </a:cubicBezTo>
                  <a:cubicBezTo>
                    <a:pt x="1312" y="5834"/>
                    <a:pt x="1320" y="5897"/>
                    <a:pt x="1329" y="5950"/>
                  </a:cubicBezTo>
                  <a:cubicBezTo>
                    <a:pt x="1320" y="5977"/>
                    <a:pt x="1320" y="5995"/>
                    <a:pt x="1320" y="6013"/>
                  </a:cubicBezTo>
                  <a:cubicBezTo>
                    <a:pt x="1312" y="6049"/>
                    <a:pt x="1338" y="6075"/>
                    <a:pt x="1356" y="6084"/>
                  </a:cubicBezTo>
                  <a:cubicBezTo>
                    <a:pt x="1374" y="6111"/>
                    <a:pt x="1401" y="6120"/>
                    <a:pt x="1428" y="6120"/>
                  </a:cubicBezTo>
                  <a:cubicBezTo>
                    <a:pt x="1444" y="6136"/>
                    <a:pt x="1465" y="6143"/>
                    <a:pt x="1485" y="6143"/>
                  </a:cubicBezTo>
                  <a:cubicBezTo>
                    <a:pt x="1509" y="6143"/>
                    <a:pt x="1533" y="6134"/>
                    <a:pt x="1552" y="6120"/>
                  </a:cubicBezTo>
                  <a:cubicBezTo>
                    <a:pt x="1558" y="6164"/>
                    <a:pt x="1602" y="6198"/>
                    <a:pt x="1644" y="6198"/>
                  </a:cubicBezTo>
                  <a:cubicBezTo>
                    <a:pt x="1670" y="6198"/>
                    <a:pt x="1696" y="6186"/>
                    <a:pt x="1713" y="6156"/>
                  </a:cubicBezTo>
                  <a:cubicBezTo>
                    <a:pt x="1945" y="5754"/>
                    <a:pt x="2177" y="5353"/>
                    <a:pt x="2418" y="4960"/>
                  </a:cubicBezTo>
                  <a:cubicBezTo>
                    <a:pt x="2659" y="4568"/>
                    <a:pt x="2926" y="4193"/>
                    <a:pt x="3167" y="3800"/>
                  </a:cubicBezTo>
                  <a:cubicBezTo>
                    <a:pt x="3417" y="3417"/>
                    <a:pt x="3640" y="3024"/>
                    <a:pt x="3881" y="2632"/>
                  </a:cubicBezTo>
                  <a:cubicBezTo>
                    <a:pt x="4113" y="2248"/>
                    <a:pt x="4371" y="1873"/>
                    <a:pt x="4621" y="1499"/>
                  </a:cubicBezTo>
                  <a:cubicBezTo>
                    <a:pt x="4898" y="1080"/>
                    <a:pt x="5165" y="651"/>
                    <a:pt x="5388" y="205"/>
                  </a:cubicBezTo>
                  <a:cubicBezTo>
                    <a:pt x="5426" y="131"/>
                    <a:pt x="5359" y="65"/>
                    <a:pt x="5297" y="65"/>
                  </a:cubicBezTo>
                  <a:cubicBezTo>
                    <a:pt x="5270" y="65"/>
                    <a:pt x="5244" y="77"/>
                    <a:pt x="5228" y="107"/>
                  </a:cubicBezTo>
                  <a:cubicBezTo>
                    <a:pt x="4835" y="919"/>
                    <a:pt x="4282" y="1633"/>
                    <a:pt x="3809" y="2400"/>
                  </a:cubicBezTo>
                  <a:cubicBezTo>
                    <a:pt x="3569" y="2783"/>
                    <a:pt x="3346" y="3176"/>
                    <a:pt x="3105" y="3568"/>
                  </a:cubicBezTo>
                  <a:cubicBezTo>
                    <a:pt x="2864" y="3961"/>
                    <a:pt x="2596" y="4336"/>
                    <a:pt x="2355" y="4719"/>
                  </a:cubicBezTo>
                  <a:cubicBezTo>
                    <a:pt x="2132" y="5076"/>
                    <a:pt x="1918" y="5433"/>
                    <a:pt x="1713" y="5790"/>
                  </a:cubicBezTo>
                  <a:cubicBezTo>
                    <a:pt x="1811" y="5486"/>
                    <a:pt x="1936" y="5201"/>
                    <a:pt x="2052" y="4907"/>
                  </a:cubicBezTo>
                  <a:cubicBezTo>
                    <a:pt x="2213" y="4532"/>
                    <a:pt x="2355" y="4157"/>
                    <a:pt x="2471" y="3774"/>
                  </a:cubicBezTo>
                  <a:cubicBezTo>
                    <a:pt x="2587" y="3381"/>
                    <a:pt x="2685" y="2980"/>
                    <a:pt x="2810" y="2596"/>
                  </a:cubicBezTo>
                  <a:cubicBezTo>
                    <a:pt x="2935" y="2212"/>
                    <a:pt x="3105" y="1847"/>
                    <a:pt x="3301" y="1499"/>
                  </a:cubicBezTo>
                  <a:cubicBezTo>
                    <a:pt x="3515" y="1097"/>
                    <a:pt x="3765" y="714"/>
                    <a:pt x="3997" y="312"/>
                  </a:cubicBezTo>
                  <a:cubicBezTo>
                    <a:pt x="4034" y="244"/>
                    <a:pt x="3972" y="181"/>
                    <a:pt x="3910" y="181"/>
                  </a:cubicBezTo>
                  <a:cubicBezTo>
                    <a:pt x="3883" y="181"/>
                    <a:pt x="3855" y="193"/>
                    <a:pt x="3836" y="223"/>
                  </a:cubicBezTo>
                  <a:cubicBezTo>
                    <a:pt x="3426" y="928"/>
                    <a:pt x="2971" y="1615"/>
                    <a:pt x="2694" y="2382"/>
                  </a:cubicBezTo>
                  <a:cubicBezTo>
                    <a:pt x="2552" y="2775"/>
                    <a:pt x="2453" y="3167"/>
                    <a:pt x="2337" y="3560"/>
                  </a:cubicBezTo>
                  <a:cubicBezTo>
                    <a:pt x="2230" y="3952"/>
                    <a:pt x="2097" y="4336"/>
                    <a:pt x="1936" y="4710"/>
                  </a:cubicBezTo>
                  <a:cubicBezTo>
                    <a:pt x="1793" y="5067"/>
                    <a:pt x="1651" y="5415"/>
                    <a:pt x="1535" y="5772"/>
                  </a:cubicBezTo>
                  <a:cubicBezTo>
                    <a:pt x="1570" y="5469"/>
                    <a:pt x="1615" y="5156"/>
                    <a:pt x="1651" y="4853"/>
                  </a:cubicBezTo>
                  <a:cubicBezTo>
                    <a:pt x="1704" y="4461"/>
                    <a:pt x="1749" y="4068"/>
                    <a:pt x="1820" y="3684"/>
                  </a:cubicBezTo>
                  <a:cubicBezTo>
                    <a:pt x="1891" y="3310"/>
                    <a:pt x="1990" y="2944"/>
                    <a:pt x="2070" y="2569"/>
                  </a:cubicBezTo>
                  <a:cubicBezTo>
                    <a:pt x="2150" y="2186"/>
                    <a:pt x="2213" y="1802"/>
                    <a:pt x="2293" y="1427"/>
                  </a:cubicBezTo>
                  <a:cubicBezTo>
                    <a:pt x="2373" y="999"/>
                    <a:pt x="2480" y="571"/>
                    <a:pt x="2578" y="143"/>
                  </a:cubicBezTo>
                  <a:cubicBezTo>
                    <a:pt x="2594" y="74"/>
                    <a:pt x="2538" y="30"/>
                    <a:pt x="2484" y="30"/>
                  </a:cubicBezTo>
                  <a:cubicBezTo>
                    <a:pt x="2447" y="30"/>
                    <a:pt x="2411" y="51"/>
                    <a:pt x="2400" y="98"/>
                  </a:cubicBezTo>
                  <a:cubicBezTo>
                    <a:pt x="2311" y="482"/>
                    <a:pt x="2221" y="856"/>
                    <a:pt x="2141" y="1240"/>
                  </a:cubicBezTo>
                  <a:cubicBezTo>
                    <a:pt x="2061" y="1624"/>
                    <a:pt x="2007" y="2007"/>
                    <a:pt x="1927" y="2391"/>
                  </a:cubicBezTo>
                  <a:cubicBezTo>
                    <a:pt x="1847" y="2766"/>
                    <a:pt x="1749" y="3140"/>
                    <a:pt x="1668" y="3515"/>
                  </a:cubicBezTo>
                  <a:cubicBezTo>
                    <a:pt x="1588" y="3899"/>
                    <a:pt x="1552" y="4291"/>
                    <a:pt x="1499" y="4684"/>
                  </a:cubicBezTo>
                  <a:cubicBezTo>
                    <a:pt x="1472" y="4871"/>
                    <a:pt x="1445" y="5058"/>
                    <a:pt x="1419" y="5237"/>
                  </a:cubicBezTo>
                  <a:cubicBezTo>
                    <a:pt x="1410" y="5121"/>
                    <a:pt x="1392" y="4996"/>
                    <a:pt x="1374" y="4871"/>
                  </a:cubicBezTo>
                  <a:cubicBezTo>
                    <a:pt x="1329" y="4496"/>
                    <a:pt x="1276" y="4113"/>
                    <a:pt x="1276" y="3729"/>
                  </a:cubicBezTo>
                  <a:cubicBezTo>
                    <a:pt x="1285" y="3345"/>
                    <a:pt x="1329" y="2971"/>
                    <a:pt x="1347" y="2587"/>
                  </a:cubicBezTo>
                  <a:cubicBezTo>
                    <a:pt x="1365" y="2212"/>
                    <a:pt x="1329" y="1838"/>
                    <a:pt x="1267" y="1463"/>
                  </a:cubicBezTo>
                  <a:cubicBezTo>
                    <a:pt x="1196" y="1053"/>
                    <a:pt x="1115" y="642"/>
                    <a:pt x="1124" y="223"/>
                  </a:cubicBezTo>
                  <a:cubicBezTo>
                    <a:pt x="1124" y="165"/>
                    <a:pt x="1080" y="136"/>
                    <a:pt x="1034" y="136"/>
                  </a:cubicBezTo>
                  <a:cubicBezTo>
                    <a:pt x="988" y="136"/>
                    <a:pt x="941" y="165"/>
                    <a:pt x="937" y="223"/>
                  </a:cubicBezTo>
                  <a:cubicBezTo>
                    <a:pt x="928" y="598"/>
                    <a:pt x="999" y="972"/>
                    <a:pt x="1062" y="1338"/>
                  </a:cubicBezTo>
                  <a:cubicBezTo>
                    <a:pt x="1124" y="1713"/>
                    <a:pt x="1178" y="2070"/>
                    <a:pt x="1169" y="2444"/>
                  </a:cubicBezTo>
                  <a:cubicBezTo>
                    <a:pt x="1160" y="2828"/>
                    <a:pt x="1115" y="3203"/>
                    <a:pt x="1097" y="3586"/>
                  </a:cubicBezTo>
                  <a:cubicBezTo>
                    <a:pt x="1089" y="3970"/>
                    <a:pt x="1133" y="4345"/>
                    <a:pt x="1178" y="4728"/>
                  </a:cubicBezTo>
                  <a:cubicBezTo>
                    <a:pt x="1178" y="4737"/>
                    <a:pt x="1178" y="4746"/>
                    <a:pt x="1178" y="4755"/>
                  </a:cubicBezTo>
                  <a:cubicBezTo>
                    <a:pt x="1080" y="4425"/>
                    <a:pt x="981" y="4095"/>
                    <a:pt x="910" y="3756"/>
                  </a:cubicBezTo>
                  <a:cubicBezTo>
                    <a:pt x="821" y="3372"/>
                    <a:pt x="741" y="2980"/>
                    <a:pt x="669" y="2587"/>
                  </a:cubicBezTo>
                  <a:cubicBezTo>
                    <a:pt x="589" y="2195"/>
                    <a:pt x="509" y="1802"/>
                    <a:pt x="428" y="1410"/>
                  </a:cubicBezTo>
                  <a:cubicBezTo>
                    <a:pt x="330" y="972"/>
                    <a:pt x="241" y="535"/>
                    <a:pt x="187" y="89"/>
                  </a:cubicBezTo>
                  <a:cubicBezTo>
                    <a:pt x="179" y="45"/>
                    <a:pt x="152" y="0"/>
                    <a:pt x="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5" name="Google Shape;1125;p45"/>
            <p:cNvGrpSpPr/>
            <p:nvPr/>
          </p:nvGrpSpPr>
          <p:grpSpPr>
            <a:xfrm>
              <a:off x="3532325" y="983975"/>
              <a:ext cx="309900" cy="696775"/>
              <a:chOff x="3532325" y="983975"/>
              <a:chExt cx="309900" cy="696775"/>
            </a:xfrm>
          </p:grpSpPr>
          <p:sp>
            <p:nvSpPr>
              <p:cNvPr id="1126" name="Google Shape;1126;p45"/>
              <p:cNvSpPr/>
              <p:nvPr/>
            </p:nvSpPr>
            <p:spPr>
              <a:xfrm>
                <a:off x="3651200" y="1125825"/>
                <a:ext cx="191025" cy="554925"/>
              </a:xfrm>
              <a:custGeom>
                <a:avLst/>
                <a:gdLst/>
                <a:ahLst/>
                <a:cxnLst/>
                <a:rect l="l" t="t" r="r" b="b"/>
                <a:pathLst>
                  <a:path w="7641" h="22197" extrusionOk="0">
                    <a:moveTo>
                      <a:pt x="152" y="1"/>
                    </a:moveTo>
                    <a:cubicBezTo>
                      <a:pt x="74" y="1"/>
                      <a:pt x="1" y="52"/>
                      <a:pt x="9" y="155"/>
                    </a:cubicBezTo>
                    <a:cubicBezTo>
                      <a:pt x="161" y="2224"/>
                      <a:pt x="455" y="4285"/>
                      <a:pt x="857" y="6319"/>
                    </a:cubicBezTo>
                    <a:cubicBezTo>
                      <a:pt x="1258" y="8344"/>
                      <a:pt x="1776" y="10351"/>
                      <a:pt x="2382" y="12323"/>
                    </a:cubicBezTo>
                    <a:cubicBezTo>
                      <a:pt x="2891" y="14000"/>
                      <a:pt x="3444" y="15668"/>
                      <a:pt x="4113" y="17292"/>
                    </a:cubicBezTo>
                    <a:cubicBezTo>
                      <a:pt x="4506" y="18220"/>
                      <a:pt x="4943" y="19130"/>
                      <a:pt x="5514" y="19959"/>
                    </a:cubicBezTo>
                    <a:cubicBezTo>
                      <a:pt x="5987" y="20646"/>
                      <a:pt x="6549" y="21271"/>
                      <a:pt x="7093" y="21895"/>
                    </a:cubicBezTo>
                    <a:cubicBezTo>
                      <a:pt x="7173" y="21975"/>
                      <a:pt x="7244" y="22065"/>
                      <a:pt x="7325" y="22145"/>
                    </a:cubicBezTo>
                    <a:cubicBezTo>
                      <a:pt x="7355" y="22182"/>
                      <a:pt x="7391" y="22197"/>
                      <a:pt x="7426" y="22197"/>
                    </a:cubicBezTo>
                    <a:cubicBezTo>
                      <a:pt x="7536" y="22197"/>
                      <a:pt x="7640" y="22046"/>
                      <a:pt x="7539" y="21931"/>
                    </a:cubicBezTo>
                    <a:cubicBezTo>
                      <a:pt x="6995" y="21315"/>
                      <a:pt x="6424" y="20691"/>
                      <a:pt x="5951" y="20040"/>
                    </a:cubicBezTo>
                    <a:cubicBezTo>
                      <a:pt x="5389" y="19272"/>
                      <a:pt x="4952" y="18434"/>
                      <a:pt x="4568" y="17560"/>
                    </a:cubicBezTo>
                    <a:cubicBezTo>
                      <a:pt x="3917" y="16070"/>
                      <a:pt x="3399" y="14509"/>
                      <a:pt x="2900" y="12956"/>
                    </a:cubicBezTo>
                    <a:cubicBezTo>
                      <a:pt x="2275" y="11003"/>
                      <a:pt x="1740" y="9013"/>
                      <a:pt x="1312" y="6997"/>
                    </a:cubicBezTo>
                    <a:cubicBezTo>
                      <a:pt x="884" y="4990"/>
                      <a:pt x="563" y="2947"/>
                      <a:pt x="384" y="904"/>
                    </a:cubicBezTo>
                    <a:cubicBezTo>
                      <a:pt x="357" y="654"/>
                      <a:pt x="340" y="405"/>
                      <a:pt x="322" y="155"/>
                    </a:cubicBezTo>
                    <a:cubicBezTo>
                      <a:pt x="313" y="52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5"/>
              <p:cNvSpPr/>
              <p:nvPr/>
            </p:nvSpPr>
            <p:spPr>
              <a:xfrm>
                <a:off x="3532325" y="983975"/>
                <a:ext cx="208550" cy="257900"/>
              </a:xfrm>
              <a:custGeom>
                <a:avLst/>
                <a:gdLst/>
                <a:ahLst/>
                <a:cxnLst/>
                <a:rect l="l" t="t" r="r" b="b"/>
                <a:pathLst>
                  <a:path w="8342" h="10316" extrusionOk="0">
                    <a:moveTo>
                      <a:pt x="7689" y="0"/>
                    </a:moveTo>
                    <a:cubicBezTo>
                      <a:pt x="7555" y="0"/>
                      <a:pt x="7413" y="48"/>
                      <a:pt x="7298" y="110"/>
                    </a:cubicBezTo>
                    <a:cubicBezTo>
                      <a:pt x="6743" y="427"/>
                      <a:pt x="6310" y="1074"/>
                      <a:pt x="5682" y="1074"/>
                    </a:cubicBezTo>
                    <a:cubicBezTo>
                      <a:pt x="5674" y="1074"/>
                      <a:pt x="5665" y="1074"/>
                      <a:pt x="5657" y="1074"/>
                    </a:cubicBezTo>
                    <a:cubicBezTo>
                      <a:pt x="5371" y="1056"/>
                      <a:pt x="5112" y="904"/>
                      <a:pt x="4836" y="815"/>
                    </a:cubicBezTo>
                    <a:cubicBezTo>
                      <a:pt x="4733" y="785"/>
                      <a:pt x="4621" y="767"/>
                      <a:pt x="4512" y="767"/>
                    </a:cubicBezTo>
                    <a:cubicBezTo>
                      <a:pt x="4326" y="767"/>
                      <a:pt x="4149" y="821"/>
                      <a:pt x="4042" y="967"/>
                    </a:cubicBezTo>
                    <a:cubicBezTo>
                      <a:pt x="3872" y="1208"/>
                      <a:pt x="3908" y="1645"/>
                      <a:pt x="3614" y="1698"/>
                    </a:cubicBezTo>
                    <a:cubicBezTo>
                      <a:pt x="3598" y="1701"/>
                      <a:pt x="3583" y="1702"/>
                      <a:pt x="3567" y="1702"/>
                    </a:cubicBezTo>
                    <a:cubicBezTo>
                      <a:pt x="3483" y="1702"/>
                      <a:pt x="3395" y="1665"/>
                      <a:pt x="3319" y="1627"/>
                    </a:cubicBezTo>
                    <a:cubicBezTo>
                      <a:pt x="3059" y="1501"/>
                      <a:pt x="2790" y="1367"/>
                      <a:pt x="2506" y="1367"/>
                    </a:cubicBezTo>
                    <a:cubicBezTo>
                      <a:pt x="2489" y="1367"/>
                      <a:pt x="2471" y="1367"/>
                      <a:pt x="2454" y="1368"/>
                    </a:cubicBezTo>
                    <a:cubicBezTo>
                      <a:pt x="2142" y="1377"/>
                      <a:pt x="1829" y="1600"/>
                      <a:pt x="1820" y="1903"/>
                    </a:cubicBezTo>
                    <a:cubicBezTo>
                      <a:pt x="1820" y="2055"/>
                      <a:pt x="1892" y="2207"/>
                      <a:pt x="1865" y="2358"/>
                    </a:cubicBezTo>
                    <a:cubicBezTo>
                      <a:pt x="1817" y="2598"/>
                      <a:pt x="1534" y="2702"/>
                      <a:pt x="1276" y="2702"/>
                    </a:cubicBezTo>
                    <a:cubicBezTo>
                      <a:pt x="1246" y="2702"/>
                      <a:pt x="1216" y="2700"/>
                      <a:pt x="1187" y="2697"/>
                    </a:cubicBezTo>
                    <a:cubicBezTo>
                      <a:pt x="1020" y="2687"/>
                      <a:pt x="847" y="2650"/>
                      <a:pt x="681" y="2650"/>
                    </a:cubicBezTo>
                    <a:cubicBezTo>
                      <a:pt x="571" y="2650"/>
                      <a:pt x="465" y="2666"/>
                      <a:pt x="366" y="2715"/>
                    </a:cubicBezTo>
                    <a:cubicBezTo>
                      <a:pt x="108" y="2849"/>
                      <a:pt x="1" y="3188"/>
                      <a:pt x="36" y="3474"/>
                    </a:cubicBezTo>
                    <a:cubicBezTo>
                      <a:pt x="81" y="3768"/>
                      <a:pt x="233" y="4027"/>
                      <a:pt x="393" y="4276"/>
                    </a:cubicBezTo>
                    <a:cubicBezTo>
                      <a:pt x="1107" y="5454"/>
                      <a:pt x="1829" y="6623"/>
                      <a:pt x="2552" y="7800"/>
                    </a:cubicBezTo>
                    <a:cubicBezTo>
                      <a:pt x="3203" y="8862"/>
                      <a:pt x="3854" y="10075"/>
                      <a:pt x="5050" y="10307"/>
                    </a:cubicBezTo>
                    <a:cubicBezTo>
                      <a:pt x="5080" y="10313"/>
                      <a:pt x="5111" y="10316"/>
                      <a:pt x="5144" y="10316"/>
                    </a:cubicBezTo>
                    <a:cubicBezTo>
                      <a:pt x="5209" y="10316"/>
                      <a:pt x="5276" y="10304"/>
                      <a:pt x="5335" y="10280"/>
                    </a:cubicBezTo>
                    <a:cubicBezTo>
                      <a:pt x="5505" y="10227"/>
                      <a:pt x="5639" y="10111"/>
                      <a:pt x="5710" y="9950"/>
                    </a:cubicBezTo>
                    <a:cubicBezTo>
                      <a:pt x="6798" y="7675"/>
                      <a:pt x="7664" y="5133"/>
                      <a:pt x="8226" y="2216"/>
                    </a:cubicBezTo>
                    <a:cubicBezTo>
                      <a:pt x="8342" y="1618"/>
                      <a:pt x="8306" y="994"/>
                      <a:pt x="8128" y="414"/>
                    </a:cubicBezTo>
                    <a:cubicBezTo>
                      <a:pt x="8083" y="289"/>
                      <a:pt x="8038" y="164"/>
                      <a:pt x="7949" y="84"/>
                    </a:cubicBezTo>
                    <a:cubicBezTo>
                      <a:pt x="7875" y="24"/>
                      <a:pt x="7784" y="0"/>
                      <a:pt x="76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5"/>
              <p:cNvSpPr/>
              <p:nvPr/>
            </p:nvSpPr>
            <p:spPr>
              <a:xfrm>
                <a:off x="3537225" y="988050"/>
                <a:ext cx="183800" cy="253125"/>
              </a:xfrm>
              <a:custGeom>
                <a:avLst/>
                <a:gdLst/>
                <a:ahLst/>
                <a:cxnLst/>
                <a:rect l="l" t="t" r="r" b="b"/>
                <a:pathLst>
                  <a:path w="7352" h="10125" extrusionOk="0">
                    <a:moveTo>
                      <a:pt x="7218" y="1"/>
                    </a:moveTo>
                    <a:cubicBezTo>
                      <a:pt x="7147" y="1"/>
                      <a:pt x="7093" y="63"/>
                      <a:pt x="7093" y="126"/>
                    </a:cubicBezTo>
                    <a:cubicBezTo>
                      <a:pt x="7022" y="777"/>
                      <a:pt x="6959" y="1419"/>
                      <a:pt x="6879" y="2062"/>
                    </a:cubicBezTo>
                    <a:cubicBezTo>
                      <a:pt x="6790" y="2713"/>
                      <a:pt x="6665" y="3346"/>
                      <a:pt x="6495" y="3980"/>
                    </a:cubicBezTo>
                    <a:cubicBezTo>
                      <a:pt x="6326" y="4604"/>
                      <a:pt x="6121" y="5220"/>
                      <a:pt x="5942" y="5835"/>
                    </a:cubicBezTo>
                    <a:cubicBezTo>
                      <a:pt x="5764" y="6460"/>
                      <a:pt x="5612" y="7093"/>
                      <a:pt x="5452" y="7718"/>
                    </a:cubicBezTo>
                    <a:cubicBezTo>
                      <a:pt x="5353" y="8065"/>
                      <a:pt x="5264" y="8413"/>
                      <a:pt x="5184" y="8761"/>
                    </a:cubicBezTo>
                    <a:cubicBezTo>
                      <a:pt x="5157" y="8547"/>
                      <a:pt x="5130" y="8324"/>
                      <a:pt x="5104" y="8101"/>
                    </a:cubicBezTo>
                    <a:cubicBezTo>
                      <a:pt x="5032" y="7530"/>
                      <a:pt x="4997" y="6950"/>
                      <a:pt x="4997" y="6370"/>
                    </a:cubicBezTo>
                    <a:cubicBezTo>
                      <a:pt x="4997" y="5791"/>
                      <a:pt x="5041" y="5202"/>
                      <a:pt x="5077" y="4622"/>
                    </a:cubicBezTo>
                    <a:cubicBezTo>
                      <a:pt x="5122" y="4042"/>
                      <a:pt x="5148" y="3462"/>
                      <a:pt x="5175" y="2882"/>
                    </a:cubicBezTo>
                    <a:cubicBezTo>
                      <a:pt x="5220" y="2240"/>
                      <a:pt x="5264" y="1607"/>
                      <a:pt x="5380" y="973"/>
                    </a:cubicBezTo>
                    <a:cubicBezTo>
                      <a:pt x="5389" y="902"/>
                      <a:pt x="5362" y="831"/>
                      <a:pt x="5291" y="813"/>
                    </a:cubicBezTo>
                    <a:cubicBezTo>
                      <a:pt x="5282" y="810"/>
                      <a:pt x="5272" y="809"/>
                      <a:pt x="5261" y="809"/>
                    </a:cubicBezTo>
                    <a:cubicBezTo>
                      <a:pt x="5203" y="809"/>
                      <a:pt x="5138" y="849"/>
                      <a:pt x="5130" y="902"/>
                    </a:cubicBezTo>
                    <a:cubicBezTo>
                      <a:pt x="4925" y="2053"/>
                      <a:pt x="4907" y="3221"/>
                      <a:pt x="4836" y="4381"/>
                    </a:cubicBezTo>
                    <a:cubicBezTo>
                      <a:pt x="4800" y="4970"/>
                      <a:pt x="4756" y="5559"/>
                      <a:pt x="4738" y="6147"/>
                    </a:cubicBezTo>
                    <a:cubicBezTo>
                      <a:pt x="4729" y="6727"/>
                      <a:pt x="4756" y="7307"/>
                      <a:pt x="4818" y="7887"/>
                    </a:cubicBezTo>
                    <a:cubicBezTo>
                      <a:pt x="4881" y="8440"/>
                      <a:pt x="4952" y="8993"/>
                      <a:pt x="5014" y="9546"/>
                    </a:cubicBezTo>
                    <a:cubicBezTo>
                      <a:pt x="5014" y="9555"/>
                      <a:pt x="5014" y="9564"/>
                      <a:pt x="5014" y="9564"/>
                    </a:cubicBezTo>
                    <a:cubicBezTo>
                      <a:pt x="5006" y="9555"/>
                      <a:pt x="5006" y="9546"/>
                      <a:pt x="4997" y="9537"/>
                    </a:cubicBezTo>
                    <a:cubicBezTo>
                      <a:pt x="4916" y="9118"/>
                      <a:pt x="4863" y="8690"/>
                      <a:pt x="4809" y="8271"/>
                    </a:cubicBezTo>
                    <a:cubicBezTo>
                      <a:pt x="4774" y="7994"/>
                      <a:pt x="4729" y="7726"/>
                      <a:pt x="4684" y="7459"/>
                    </a:cubicBezTo>
                    <a:cubicBezTo>
                      <a:pt x="4631" y="7182"/>
                      <a:pt x="4568" y="6915"/>
                      <a:pt x="4515" y="6647"/>
                    </a:cubicBezTo>
                    <a:cubicBezTo>
                      <a:pt x="4274" y="5550"/>
                      <a:pt x="4069" y="4444"/>
                      <a:pt x="3864" y="3337"/>
                    </a:cubicBezTo>
                    <a:cubicBezTo>
                      <a:pt x="3748" y="2722"/>
                      <a:pt x="3641" y="2106"/>
                      <a:pt x="3560" y="1491"/>
                    </a:cubicBezTo>
                    <a:cubicBezTo>
                      <a:pt x="3551" y="1419"/>
                      <a:pt x="3507" y="1357"/>
                      <a:pt x="3435" y="1357"/>
                    </a:cubicBezTo>
                    <a:cubicBezTo>
                      <a:pt x="3373" y="1357"/>
                      <a:pt x="3293" y="1419"/>
                      <a:pt x="3302" y="1491"/>
                    </a:cubicBezTo>
                    <a:cubicBezTo>
                      <a:pt x="3444" y="2615"/>
                      <a:pt x="3667" y="3721"/>
                      <a:pt x="3882" y="4836"/>
                    </a:cubicBezTo>
                    <a:cubicBezTo>
                      <a:pt x="3989" y="5389"/>
                      <a:pt x="4096" y="5942"/>
                      <a:pt x="4212" y="6495"/>
                    </a:cubicBezTo>
                    <a:cubicBezTo>
                      <a:pt x="4274" y="6772"/>
                      <a:pt x="4336" y="7040"/>
                      <a:pt x="4390" y="7316"/>
                    </a:cubicBezTo>
                    <a:cubicBezTo>
                      <a:pt x="4452" y="7584"/>
                      <a:pt x="4488" y="7851"/>
                      <a:pt x="4533" y="8128"/>
                    </a:cubicBezTo>
                    <a:cubicBezTo>
                      <a:pt x="4551" y="8262"/>
                      <a:pt x="4568" y="8396"/>
                      <a:pt x="4586" y="8529"/>
                    </a:cubicBezTo>
                    <a:lnTo>
                      <a:pt x="4533" y="8404"/>
                    </a:lnTo>
                    <a:cubicBezTo>
                      <a:pt x="4435" y="8155"/>
                      <a:pt x="4336" y="7914"/>
                      <a:pt x="4229" y="7664"/>
                    </a:cubicBezTo>
                    <a:cubicBezTo>
                      <a:pt x="4122" y="7423"/>
                      <a:pt x="4006" y="7182"/>
                      <a:pt x="3890" y="6941"/>
                    </a:cubicBezTo>
                    <a:cubicBezTo>
                      <a:pt x="3658" y="6451"/>
                      <a:pt x="3418" y="5960"/>
                      <a:pt x="3186" y="5461"/>
                    </a:cubicBezTo>
                    <a:cubicBezTo>
                      <a:pt x="2963" y="4970"/>
                      <a:pt x="2757" y="4470"/>
                      <a:pt x="2552" y="3971"/>
                    </a:cubicBezTo>
                    <a:cubicBezTo>
                      <a:pt x="2329" y="3391"/>
                      <a:pt x="2106" y="2820"/>
                      <a:pt x="1910" y="2231"/>
                    </a:cubicBezTo>
                    <a:cubicBezTo>
                      <a:pt x="1895" y="2178"/>
                      <a:pt x="1841" y="2138"/>
                      <a:pt x="1787" y="2138"/>
                    </a:cubicBezTo>
                    <a:cubicBezTo>
                      <a:pt x="1777" y="2138"/>
                      <a:pt x="1768" y="2139"/>
                      <a:pt x="1758" y="2142"/>
                    </a:cubicBezTo>
                    <a:cubicBezTo>
                      <a:pt x="1687" y="2160"/>
                      <a:pt x="1642" y="2231"/>
                      <a:pt x="1660" y="2303"/>
                    </a:cubicBezTo>
                    <a:cubicBezTo>
                      <a:pt x="2017" y="3346"/>
                      <a:pt x="2418" y="4381"/>
                      <a:pt x="2873" y="5389"/>
                    </a:cubicBezTo>
                    <a:cubicBezTo>
                      <a:pt x="3096" y="5889"/>
                      <a:pt x="3337" y="6388"/>
                      <a:pt x="3578" y="6879"/>
                    </a:cubicBezTo>
                    <a:cubicBezTo>
                      <a:pt x="3694" y="7120"/>
                      <a:pt x="3810" y="7361"/>
                      <a:pt x="3926" y="7602"/>
                    </a:cubicBezTo>
                    <a:cubicBezTo>
                      <a:pt x="4033" y="7842"/>
                      <a:pt x="4131" y="8083"/>
                      <a:pt x="4229" y="8333"/>
                    </a:cubicBezTo>
                    <a:cubicBezTo>
                      <a:pt x="4328" y="8574"/>
                      <a:pt x="4426" y="8824"/>
                      <a:pt x="4524" y="9074"/>
                    </a:cubicBezTo>
                    <a:cubicBezTo>
                      <a:pt x="4399" y="8886"/>
                      <a:pt x="4283" y="8690"/>
                      <a:pt x="4167" y="8503"/>
                    </a:cubicBezTo>
                    <a:cubicBezTo>
                      <a:pt x="4015" y="8262"/>
                      <a:pt x="3864" y="8021"/>
                      <a:pt x="3712" y="7780"/>
                    </a:cubicBezTo>
                    <a:cubicBezTo>
                      <a:pt x="3551" y="7539"/>
                      <a:pt x="3382" y="7298"/>
                      <a:pt x="3212" y="7066"/>
                    </a:cubicBezTo>
                    <a:cubicBezTo>
                      <a:pt x="2873" y="6576"/>
                      <a:pt x="2534" y="6076"/>
                      <a:pt x="2213" y="5577"/>
                    </a:cubicBezTo>
                    <a:cubicBezTo>
                      <a:pt x="2053" y="5336"/>
                      <a:pt x="1901" y="5086"/>
                      <a:pt x="1740" y="4845"/>
                    </a:cubicBezTo>
                    <a:cubicBezTo>
                      <a:pt x="1589" y="4622"/>
                      <a:pt x="1428" y="4390"/>
                      <a:pt x="1268" y="4167"/>
                    </a:cubicBezTo>
                    <a:cubicBezTo>
                      <a:pt x="911" y="3667"/>
                      <a:pt x="545" y="3177"/>
                      <a:pt x="251" y="2624"/>
                    </a:cubicBezTo>
                    <a:cubicBezTo>
                      <a:pt x="233" y="2583"/>
                      <a:pt x="189" y="2561"/>
                      <a:pt x="145" y="2561"/>
                    </a:cubicBezTo>
                    <a:cubicBezTo>
                      <a:pt x="122" y="2561"/>
                      <a:pt x="100" y="2567"/>
                      <a:pt x="81" y="2579"/>
                    </a:cubicBezTo>
                    <a:cubicBezTo>
                      <a:pt x="19" y="2615"/>
                      <a:pt x="1" y="2695"/>
                      <a:pt x="28" y="2757"/>
                    </a:cubicBezTo>
                    <a:cubicBezTo>
                      <a:pt x="286" y="3239"/>
                      <a:pt x="607" y="3694"/>
                      <a:pt x="929" y="4140"/>
                    </a:cubicBezTo>
                    <a:cubicBezTo>
                      <a:pt x="1089" y="4363"/>
                      <a:pt x="1250" y="4586"/>
                      <a:pt x="1401" y="4809"/>
                    </a:cubicBezTo>
                    <a:cubicBezTo>
                      <a:pt x="1562" y="5041"/>
                      <a:pt x="1714" y="5291"/>
                      <a:pt x="1865" y="5523"/>
                    </a:cubicBezTo>
                    <a:cubicBezTo>
                      <a:pt x="2187" y="6031"/>
                      <a:pt x="2526" y="6522"/>
                      <a:pt x="2865" y="7013"/>
                    </a:cubicBezTo>
                    <a:cubicBezTo>
                      <a:pt x="3195" y="7495"/>
                      <a:pt x="3525" y="7967"/>
                      <a:pt x="3828" y="8458"/>
                    </a:cubicBezTo>
                    <a:cubicBezTo>
                      <a:pt x="4167" y="8993"/>
                      <a:pt x="4497" y="9546"/>
                      <a:pt x="4872" y="10055"/>
                    </a:cubicBezTo>
                    <a:cubicBezTo>
                      <a:pt x="4903" y="10098"/>
                      <a:pt x="4947" y="10124"/>
                      <a:pt x="4991" y="10124"/>
                    </a:cubicBezTo>
                    <a:cubicBezTo>
                      <a:pt x="5011" y="10124"/>
                      <a:pt x="5031" y="10119"/>
                      <a:pt x="5050" y="10108"/>
                    </a:cubicBezTo>
                    <a:cubicBezTo>
                      <a:pt x="5086" y="10091"/>
                      <a:pt x="5104" y="10055"/>
                      <a:pt x="5113" y="10010"/>
                    </a:cubicBezTo>
                    <a:cubicBezTo>
                      <a:pt x="5139" y="10010"/>
                      <a:pt x="5175" y="9992"/>
                      <a:pt x="5193" y="9975"/>
                    </a:cubicBezTo>
                    <a:cubicBezTo>
                      <a:pt x="5255" y="9966"/>
                      <a:pt x="5318" y="9912"/>
                      <a:pt x="5309" y="9850"/>
                    </a:cubicBezTo>
                    <a:cubicBezTo>
                      <a:pt x="5300" y="9752"/>
                      <a:pt x="5291" y="9653"/>
                      <a:pt x="5282" y="9564"/>
                    </a:cubicBezTo>
                    <a:cubicBezTo>
                      <a:pt x="5371" y="9047"/>
                      <a:pt x="5505" y="8529"/>
                      <a:pt x="5639" y="8012"/>
                    </a:cubicBezTo>
                    <a:cubicBezTo>
                      <a:pt x="5719" y="7700"/>
                      <a:pt x="5808" y="7387"/>
                      <a:pt x="5889" y="7075"/>
                    </a:cubicBezTo>
                    <a:cubicBezTo>
                      <a:pt x="5969" y="6754"/>
                      <a:pt x="6049" y="6442"/>
                      <a:pt x="6130" y="6130"/>
                    </a:cubicBezTo>
                    <a:cubicBezTo>
                      <a:pt x="6308" y="5496"/>
                      <a:pt x="6513" y="4881"/>
                      <a:pt x="6683" y="4256"/>
                    </a:cubicBezTo>
                    <a:cubicBezTo>
                      <a:pt x="6861" y="3632"/>
                      <a:pt x="6995" y="2998"/>
                      <a:pt x="7093" y="2347"/>
                    </a:cubicBezTo>
                    <a:cubicBezTo>
                      <a:pt x="7191" y="1696"/>
                      <a:pt x="7254" y="1036"/>
                      <a:pt x="7325" y="376"/>
                    </a:cubicBezTo>
                    <a:cubicBezTo>
                      <a:pt x="7334" y="295"/>
                      <a:pt x="7343" y="215"/>
                      <a:pt x="7352" y="126"/>
                    </a:cubicBezTo>
                    <a:cubicBezTo>
                      <a:pt x="7352" y="63"/>
                      <a:pt x="7280" y="1"/>
                      <a:pt x="7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screenshot of a video game&#10;&#10;Description automatically generated">
            <a:extLst>
              <a:ext uri="{FF2B5EF4-FFF2-40B4-BE49-F238E27FC236}">
                <a16:creationId xmlns:a16="http://schemas.microsoft.com/office/drawing/2014/main" id="{3BA204D8-3EE3-1FE3-37B2-992C3B651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893" y="3229800"/>
            <a:ext cx="1381364" cy="1291649"/>
          </a:xfrm>
          <a:prstGeom prst="rect">
            <a:avLst/>
          </a:prstGeom>
        </p:spPr>
      </p:pic>
      <p:pic>
        <p:nvPicPr>
          <p:cNvPr id="3" name="Picture 2" descr="A green and yellow background with a red line&#10;&#10;Description automatically generated">
            <a:extLst>
              <a:ext uri="{FF2B5EF4-FFF2-40B4-BE49-F238E27FC236}">
                <a16:creationId xmlns:a16="http://schemas.microsoft.com/office/drawing/2014/main" id="{3B9E5D02-FED2-A8BB-3C8C-BE69FE2B81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745" y="3504103"/>
            <a:ext cx="1857968" cy="903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198028-F570-26CB-6336-3744D1D2AB64}"/>
              </a:ext>
            </a:extLst>
          </p:cNvPr>
          <p:cNvSpPr txBox="1"/>
          <p:nvPr/>
        </p:nvSpPr>
        <p:spPr>
          <a:xfrm>
            <a:off x="8726898" y="4774168"/>
            <a:ext cx="38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>
          <a:extLst>
            <a:ext uri="{FF2B5EF4-FFF2-40B4-BE49-F238E27FC236}">
              <a16:creationId xmlns:a16="http://schemas.microsoft.com/office/drawing/2014/main" id="{D03114C7-CBC7-24D0-F976-F7D004A6B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42">
            <a:extLst>
              <a:ext uri="{FF2B5EF4-FFF2-40B4-BE49-F238E27FC236}">
                <a16:creationId xmlns:a16="http://schemas.microsoft.com/office/drawing/2014/main" id="{4DA1937F-21BF-6C73-32D7-6E9FBD7C3F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68529" y="3475425"/>
            <a:ext cx="5468100" cy="7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EXPERIMENTS</a:t>
            </a:r>
          </a:p>
        </p:txBody>
      </p:sp>
      <p:sp>
        <p:nvSpPr>
          <p:cNvPr id="1037" name="Google Shape;1037;p42">
            <a:extLst>
              <a:ext uri="{FF2B5EF4-FFF2-40B4-BE49-F238E27FC236}">
                <a16:creationId xmlns:a16="http://schemas.microsoft.com/office/drawing/2014/main" id="{EA13AC87-A320-5E6B-8F34-857B6F671522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31175" y="3372975"/>
            <a:ext cx="1179000" cy="9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039" name="Google Shape;1039;p42">
            <a:extLst>
              <a:ext uri="{FF2B5EF4-FFF2-40B4-BE49-F238E27FC236}">
                <a16:creationId xmlns:a16="http://schemas.microsoft.com/office/drawing/2014/main" id="{59C872F2-F799-4C0C-5CBE-2A880D05CB05}"/>
              </a:ext>
            </a:extLst>
          </p:cNvPr>
          <p:cNvSpPr/>
          <p:nvPr/>
        </p:nvSpPr>
        <p:spPr>
          <a:xfrm>
            <a:off x="7559525" y="2045000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42">
            <a:extLst>
              <a:ext uri="{FF2B5EF4-FFF2-40B4-BE49-F238E27FC236}">
                <a16:creationId xmlns:a16="http://schemas.microsoft.com/office/drawing/2014/main" id="{60BB54AD-CE2F-FD55-6B9F-A8EF85407168}"/>
              </a:ext>
            </a:extLst>
          </p:cNvPr>
          <p:cNvSpPr/>
          <p:nvPr/>
        </p:nvSpPr>
        <p:spPr>
          <a:xfrm>
            <a:off x="7835175" y="2494300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42">
            <a:extLst>
              <a:ext uri="{FF2B5EF4-FFF2-40B4-BE49-F238E27FC236}">
                <a16:creationId xmlns:a16="http://schemas.microsoft.com/office/drawing/2014/main" id="{A2F65324-112F-1C57-038B-059D3BD82A7A}"/>
              </a:ext>
            </a:extLst>
          </p:cNvPr>
          <p:cNvSpPr/>
          <p:nvPr/>
        </p:nvSpPr>
        <p:spPr>
          <a:xfrm rot="-7845194">
            <a:off x="558465" y="2914379"/>
            <a:ext cx="309525" cy="850956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42">
            <a:extLst>
              <a:ext uri="{FF2B5EF4-FFF2-40B4-BE49-F238E27FC236}">
                <a16:creationId xmlns:a16="http://schemas.microsoft.com/office/drawing/2014/main" id="{AA7F548E-5D25-6DFE-7D97-8A14B9029585}"/>
              </a:ext>
            </a:extLst>
          </p:cNvPr>
          <p:cNvGrpSpPr/>
          <p:nvPr/>
        </p:nvGrpSpPr>
        <p:grpSpPr>
          <a:xfrm rot="5400000">
            <a:off x="1166729" y="1512336"/>
            <a:ext cx="444137" cy="1674714"/>
            <a:chOff x="5125850" y="1232003"/>
            <a:chExt cx="249375" cy="940322"/>
          </a:xfrm>
        </p:grpSpPr>
        <p:sp>
          <p:nvSpPr>
            <p:cNvPr id="1043" name="Google Shape;1043;p42">
              <a:extLst>
                <a:ext uri="{FF2B5EF4-FFF2-40B4-BE49-F238E27FC236}">
                  <a16:creationId xmlns:a16="http://schemas.microsoft.com/office/drawing/2014/main" id="{44E0E575-60A5-CF02-F0CE-5BBE078DA12B}"/>
                </a:ext>
              </a:extLst>
            </p:cNvPr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>
              <a:extLst>
                <a:ext uri="{FF2B5EF4-FFF2-40B4-BE49-F238E27FC236}">
                  <a16:creationId xmlns:a16="http://schemas.microsoft.com/office/drawing/2014/main" id="{CB1FE321-BCE9-D18E-8483-438D9E4EC1F9}"/>
                </a:ext>
              </a:extLst>
            </p:cNvPr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>
              <a:extLst>
                <a:ext uri="{FF2B5EF4-FFF2-40B4-BE49-F238E27FC236}">
                  <a16:creationId xmlns:a16="http://schemas.microsoft.com/office/drawing/2014/main" id="{0277DD22-DDCB-4CE5-8756-A94B62A2D6C3}"/>
                </a:ext>
              </a:extLst>
            </p:cNvPr>
            <p:cNvSpPr/>
            <p:nvPr/>
          </p:nvSpPr>
          <p:spPr>
            <a:xfrm>
              <a:off x="5172127" y="1232003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>
              <a:extLst>
                <a:ext uri="{FF2B5EF4-FFF2-40B4-BE49-F238E27FC236}">
                  <a16:creationId xmlns:a16="http://schemas.microsoft.com/office/drawing/2014/main" id="{0CE1110A-ED6E-640B-0080-A77E195E65AC}"/>
                </a:ext>
              </a:extLst>
            </p:cNvPr>
            <p:cNvSpPr/>
            <p:nvPr/>
          </p:nvSpPr>
          <p:spPr>
            <a:xfrm>
              <a:off x="5303756" y="1643836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>
              <a:extLst>
                <a:ext uri="{FF2B5EF4-FFF2-40B4-BE49-F238E27FC236}">
                  <a16:creationId xmlns:a16="http://schemas.microsoft.com/office/drawing/2014/main" id="{A6E37398-9704-F866-F178-10B7CC0537C8}"/>
                </a:ext>
              </a:extLst>
            </p:cNvPr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2">
              <a:extLst>
                <a:ext uri="{FF2B5EF4-FFF2-40B4-BE49-F238E27FC236}">
                  <a16:creationId xmlns:a16="http://schemas.microsoft.com/office/drawing/2014/main" id="{5E597F9D-891A-B337-03D7-04FC727D770D}"/>
                </a:ext>
              </a:extLst>
            </p:cNvPr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2">
              <a:extLst>
                <a:ext uri="{FF2B5EF4-FFF2-40B4-BE49-F238E27FC236}">
                  <a16:creationId xmlns:a16="http://schemas.microsoft.com/office/drawing/2014/main" id="{45FE7CA9-5D18-9D0D-3138-DF124DEA9CF2}"/>
                </a:ext>
              </a:extLst>
            </p:cNvPr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2">
              <a:extLst>
                <a:ext uri="{FF2B5EF4-FFF2-40B4-BE49-F238E27FC236}">
                  <a16:creationId xmlns:a16="http://schemas.microsoft.com/office/drawing/2014/main" id="{6A13AF2D-B893-60F1-CF7D-A88CBC71EEFC}"/>
                </a:ext>
              </a:extLst>
            </p:cNvPr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2">
              <a:extLst>
                <a:ext uri="{FF2B5EF4-FFF2-40B4-BE49-F238E27FC236}">
                  <a16:creationId xmlns:a16="http://schemas.microsoft.com/office/drawing/2014/main" id="{DF81B6F2-C692-0D79-6FB8-D5CCE51758C5}"/>
                </a:ext>
              </a:extLst>
            </p:cNvPr>
            <p:cNvSpPr/>
            <p:nvPr/>
          </p:nvSpPr>
          <p:spPr>
            <a:xfrm>
              <a:off x="5291366" y="1294408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52" name="Google Shape;1052;p42" descr="Sheep on a mountain">
            <a:extLst>
              <a:ext uri="{FF2B5EF4-FFF2-40B4-BE49-F238E27FC236}">
                <a16:creationId xmlns:a16="http://schemas.microsoft.com/office/drawing/2014/main" id="{F82A5EA7-45A9-009C-AEBF-06CE5B38D0F1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53406" b="1594"/>
          <a:stretch/>
        </p:blipFill>
        <p:spPr>
          <a:xfrm>
            <a:off x="-25" y="4675"/>
            <a:ext cx="9144000" cy="2743200"/>
          </a:xfrm>
          <a:prstGeom prst="flowChartDocumen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75BE92-4FBA-4B06-B9D0-F910900F5115}"/>
              </a:ext>
            </a:extLst>
          </p:cNvPr>
          <p:cNvSpPr txBox="1"/>
          <p:nvPr/>
        </p:nvSpPr>
        <p:spPr>
          <a:xfrm>
            <a:off x="8726898" y="4774168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866634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85" name="Google Shape;985;p40"/>
          <p:cNvSpPr txBox="1">
            <a:spLocks noGrp="1"/>
          </p:cNvSpPr>
          <p:nvPr>
            <p:ph type="title" idx="5"/>
          </p:nvPr>
        </p:nvSpPr>
        <p:spPr>
          <a:xfrm>
            <a:off x="962935" y="14287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86" name="Google Shape;986;p40"/>
          <p:cNvSpPr txBox="1">
            <a:spLocks noGrp="1"/>
          </p:cNvSpPr>
          <p:nvPr>
            <p:ph type="title" idx="6"/>
          </p:nvPr>
        </p:nvSpPr>
        <p:spPr>
          <a:xfrm>
            <a:off x="4704010" y="30404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87" name="Google Shape;987;p40"/>
          <p:cNvSpPr txBox="1">
            <a:spLocks noGrp="1"/>
          </p:cNvSpPr>
          <p:nvPr>
            <p:ph type="title" idx="7"/>
          </p:nvPr>
        </p:nvSpPr>
        <p:spPr>
          <a:xfrm>
            <a:off x="4704010" y="14287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88" name="Google Shape;988;p40"/>
          <p:cNvSpPr txBox="1">
            <a:spLocks noGrp="1"/>
          </p:cNvSpPr>
          <p:nvPr>
            <p:ph type="title" idx="8"/>
          </p:nvPr>
        </p:nvSpPr>
        <p:spPr>
          <a:xfrm>
            <a:off x="962935" y="30405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89" name="Google Shape;989;p40"/>
          <p:cNvSpPr txBox="1">
            <a:spLocks noGrp="1"/>
          </p:cNvSpPr>
          <p:nvPr>
            <p:ph type="subTitle" idx="9"/>
          </p:nvPr>
        </p:nvSpPr>
        <p:spPr>
          <a:xfrm>
            <a:off x="1712125" y="1101616"/>
            <a:ext cx="27405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Introduction</a:t>
            </a:r>
          </a:p>
        </p:txBody>
      </p:sp>
      <p:sp>
        <p:nvSpPr>
          <p:cNvPr id="990" name="Google Shape;990;p40"/>
          <p:cNvSpPr txBox="1">
            <a:spLocks noGrp="1"/>
          </p:cNvSpPr>
          <p:nvPr>
            <p:ph type="subTitle" idx="13"/>
          </p:nvPr>
        </p:nvSpPr>
        <p:spPr>
          <a:xfrm>
            <a:off x="5435724" y="1116731"/>
            <a:ext cx="3452553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Agents/Behaviors</a:t>
            </a:r>
          </a:p>
        </p:txBody>
      </p:sp>
      <p:sp>
        <p:nvSpPr>
          <p:cNvPr id="991" name="Google Shape;991;p40"/>
          <p:cNvSpPr txBox="1">
            <a:spLocks noGrp="1"/>
          </p:cNvSpPr>
          <p:nvPr>
            <p:ph type="subTitle" idx="14"/>
          </p:nvPr>
        </p:nvSpPr>
        <p:spPr>
          <a:xfrm>
            <a:off x="1699491" y="2760214"/>
            <a:ext cx="27405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Extensions</a:t>
            </a:r>
            <a:endParaRPr dirty="0"/>
          </a:p>
        </p:txBody>
      </p:sp>
      <p:sp>
        <p:nvSpPr>
          <p:cNvPr id="992" name="Google Shape;992;p40"/>
          <p:cNvSpPr txBox="1">
            <a:spLocks noGrp="1"/>
          </p:cNvSpPr>
          <p:nvPr>
            <p:ph type="subTitle" idx="15"/>
          </p:nvPr>
        </p:nvSpPr>
        <p:spPr>
          <a:xfrm>
            <a:off x="5435724" y="2743284"/>
            <a:ext cx="2740500" cy="8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Experiments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F3F3CF-66AE-492E-C645-60D067A7D553}"/>
              </a:ext>
            </a:extLst>
          </p:cNvPr>
          <p:cNvSpPr txBox="1"/>
          <p:nvPr/>
        </p:nvSpPr>
        <p:spPr>
          <a:xfrm>
            <a:off x="8726898" y="4774168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01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9FF707B7-3481-4612-DF14-0EE7940A7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29E4DBE1-1059-EED8-8F36-D1A61C425E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4956" y="344686"/>
            <a:ext cx="5332888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Defined Experiments</a:t>
            </a:r>
            <a:br>
              <a:rPr lang="en-US" dirty="0"/>
            </a:br>
            <a:endParaRPr lang="en-US" dirty="0"/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173B7129-ED19-8104-BCD0-1E902461DC2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4698" y="902950"/>
            <a:ext cx="7366752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SzPts val="1100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All experiments utilize the default parameter (details in the report).</a:t>
            </a:r>
          </a:p>
          <a:p>
            <a:pPr marL="285750" indent="-285750">
              <a:spcAft>
                <a:spcPts val="1200"/>
              </a:spcAft>
              <a:buSzPts val="1100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Each experiment includes 20 repeated simulations performed via batch runs.</a:t>
            </a:r>
          </a:p>
          <a:p>
            <a:pPr marL="285750" indent="-285750">
              <a:spcAft>
                <a:spcPts val="1200"/>
              </a:spcAft>
              <a:buSzPts val="1100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Results are saved to CSV files for analysis.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CF91F34E-EBC7-42F7-116B-0C031E1816D2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604B1B54-9466-1F98-2EE7-902E400C8C27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CF7B802B-FFBD-1B62-1175-55D1E7FE670E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0C4C7B6F-04D6-A89C-1E8C-24F4CED9770B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406A4F5C-9F48-DDD4-C35F-CB3B17342E53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01046798-956C-1452-2BDD-702BCD9520FB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C4E44DC7-1BCE-D2CF-C5D6-EFB4C3FC8470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E3D2DC4E-E30C-61CA-DCC4-2DE3943498CF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74A55173-21B5-7500-286F-FD3BB257E511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8F1D2213-CC9C-1CE8-E7E7-098EF9BF4842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33E0DB03-53E3-FCEA-3647-64FBD57AB1C7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EFEDE505-F491-C84A-4C90-46077BF2DFE6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374B21B5-4590-14C7-0675-3629E29200E0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E0AB31A8-F6FA-6D86-7C79-8FD87E02E21F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C7ECC9FA-B694-8A02-2D2E-B12FF682D72A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092E6EDC-6CF1-99A1-2A67-32FCA9398B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208034"/>
              </p:ext>
            </p:extLst>
          </p:nvPr>
        </p:nvGraphicFramePr>
        <p:xfrm>
          <a:off x="880819" y="2605091"/>
          <a:ext cx="7102207" cy="1957030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014601">
                  <a:extLst>
                    <a:ext uri="{9D8B030D-6E8A-4147-A177-3AD203B41FA5}">
                      <a16:colId xmlns:a16="http://schemas.microsoft.com/office/drawing/2014/main" val="3505337932"/>
                    </a:ext>
                  </a:extLst>
                </a:gridCol>
                <a:gridCol w="1014601">
                  <a:extLst>
                    <a:ext uri="{9D8B030D-6E8A-4147-A177-3AD203B41FA5}">
                      <a16:colId xmlns:a16="http://schemas.microsoft.com/office/drawing/2014/main" val="4009357396"/>
                    </a:ext>
                  </a:extLst>
                </a:gridCol>
                <a:gridCol w="1014601">
                  <a:extLst>
                    <a:ext uri="{9D8B030D-6E8A-4147-A177-3AD203B41FA5}">
                      <a16:colId xmlns:a16="http://schemas.microsoft.com/office/drawing/2014/main" val="3974805879"/>
                    </a:ext>
                  </a:extLst>
                </a:gridCol>
                <a:gridCol w="1014601">
                  <a:extLst>
                    <a:ext uri="{9D8B030D-6E8A-4147-A177-3AD203B41FA5}">
                      <a16:colId xmlns:a16="http://schemas.microsoft.com/office/drawing/2014/main" val="502765536"/>
                    </a:ext>
                  </a:extLst>
                </a:gridCol>
                <a:gridCol w="1014601">
                  <a:extLst>
                    <a:ext uri="{9D8B030D-6E8A-4147-A177-3AD203B41FA5}">
                      <a16:colId xmlns:a16="http://schemas.microsoft.com/office/drawing/2014/main" val="200906194"/>
                    </a:ext>
                  </a:extLst>
                </a:gridCol>
                <a:gridCol w="1014601">
                  <a:extLst>
                    <a:ext uri="{9D8B030D-6E8A-4147-A177-3AD203B41FA5}">
                      <a16:colId xmlns:a16="http://schemas.microsoft.com/office/drawing/2014/main" val="3347969365"/>
                    </a:ext>
                  </a:extLst>
                </a:gridCol>
                <a:gridCol w="1014601">
                  <a:extLst>
                    <a:ext uri="{9D8B030D-6E8A-4147-A177-3AD203B41FA5}">
                      <a16:colId xmlns:a16="http://schemas.microsoft.com/office/drawing/2014/main" val="590509364"/>
                    </a:ext>
                  </a:extLst>
                </a:gridCol>
              </a:tblGrid>
              <a:tr h="6491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Simulation 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Respectful Rate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Deforestation Status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Last Seasons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Percentage of Groves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solidFill>
                            <a:srgbClr val="000000"/>
                          </a:solidFill>
                          <a:effectLst/>
                        </a:rPr>
                        <a:t>Total Biomasses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Sustainability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72467943"/>
                  </a:ext>
                </a:extLst>
              </a:tr>
              <a:tr h="43597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Simulation 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FALSE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0.3796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746.4394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TRUE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62227648"/>
                  </a:ext>
                </a:extLst>
              </a:tr>
              <a:tr h="43597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Simulation 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FALSE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0.392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773.1511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TRUE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32623896"/>
                  </a:ext>
                </a:extLst>
              </a:tr>
              <a:tr h="43597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Simulation 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FALSE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0.4572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974.5906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TRUE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8148526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1286BA83-CF1B-0D35-9FEE-08B3E0B5963D}"/>
              </a:ext>
            </a:extLst>
          </p:cNvPr>
          <p:cNvSpPr txBox="1"/>
          <p:nvPr/>
        </p:nvSpPr>
        <p:spPr>
          <a:xfrm>
            <a:off x="8726898" y="4774168"/>
            <a:ext cx="417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4731069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DA05280F-58F5-4583-AB05-7F1AD2875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A69AC6FC-D94B-E16A-145A-6416A2C2BA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4956" y="344686"/>
            <a:ext cx="5332888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Defined Experiments</a:t>
            </a:r>
            <a:br>
              <a:rPr lang="en-US" dirty="0"/>
            </a:br>
            <a:endParaRPr lang="en-US" dirty="0"/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AF91EC95-F469-549C-C6C8-D0D4D067AD1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4698" y="902950"/>
            <a:ext cx="7472976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SzPts val="1100"/>
            </a:pP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Sustainability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is a </a:t>
            </a:r>
            <a:r>
              <a:rPr lang="en-US" sz="1800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boolean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value that indicates whether the forest can regain the groves that herds grazing during 50 seasons.</a:t>
            </a:r>
          </a:p>
          <a:p>
            <a:pPr marL="742950" lvl="1" indent="-285750" algn="l">
              <a:spcAft>
                <a:spcPts val="1200"/>
              </a:spcAft>
              <a:buSzPts val="1100"/>
            </a:pP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Sustainability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is True if the forest cover at the end of the season is greater than or equal to the initial forest cover.</a:t>
            </a:r>
          </a:p>
          <a:p>
            <a:pPr marL="742950" lvl="1" indent="-285750" algn="l">
              <a:spcAft>
                <a:spcPts val="1200"/>
              </a:spcAft>
              <a:buSzPts val="1100"/>
            </a:pP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Sustainability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is False if the forest cover decreases by the end of the season.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D6CD855E-FEE7-0F62-A7D3-C0958C9284BC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CA3326FE-C788-DDAD-8CBB-DC60191A0A02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9942251C-ECAE-FD09-2C44-EBA5D0FD31BE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7D92DE05-E17F-74AC-4DF4-334702301689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0D98C0A9-164C-08CA-81A6-FA42A1E505CA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E3E2A94B-5272-8A9A-E840-414C88A47D51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FA691B19-A777-8126-DD5B-3E28E42EA187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14D2A730-3074-AC4E-2446-57622B4E6721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195D3FBD-91F7-A929-9531-68CF917FE7E2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AC02B5D0-F858-3879-F181-2130EA816356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F4A7FD9B-9B09-3004-F652-D854425E26EF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2EA68CC3-E354-7B91-8381-E82B74EC0E0C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36A50845-BD80-3490-EC94-394CB4BB138E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07E423B6-24B3-25F4-9A85-05A95EB86142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64A30E21-F316-39D1-6073-4574B26F3BFB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29647C6-F92C-DB81-02A3-1ACA15E0F418}"/>
              </a:ext>
            </a:extLst>
          </p:cNvPr>
          <p:cNvSpPr txBox="1"/>
          <p:nvPr/>
        </p:nvSpPr>
        <p:spPr>
          <a:xfrm>
            <a:off x="8726898" y="477416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41846106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E361C940-DC76-1247-DDA2-14409444E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C9BCB678-BDE7-30E4-B0DA-54140EB03D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4955" y="243949"/>
            <a:ext cx="7366751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Experiment 1: NO REGULATION.</a:t>
            </a:r>
            <a:br>
              <a:rPr lang="en-US" dirty="0"/>
            </a:br>
            <a:endParaRPr lang="en-US" dirty="0"/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94173044-D62A-741D-7D60-033A687CC6F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4698" y="802213"/>
            <a:ext cx="7366752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SzPts val="1100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All simulations resulted in </a:t>
            </a: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true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deforestation, indicating that without any respect for forest regulations, the forest ecosystem cannot sustain itself.</a:t>
            </a:r>
          </a:p>
          <a:p>
            <a:pPr marL="0" indent="0">
              <a:spcAft>
                <a:spcPts val="1200"/>
              </a:spcAft>
              <a:buSzPts val="1100"/>
              <a:buNone/>
            </a:pPr>
            <a:endParaRPr lang="en-US" sz="18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50C7388C-6090-DD4B-DEB5-2C359C1AC4A3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B2C7E1FB-0F4A-DBBE-BA22-267FE68C4C21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ACCB34ED-66D1-221F-B1F9-88E656BDA5DC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D8EE4D86-4B26-CED8-FA5E-6F9466750D5D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3BB50E7A-C960-D4B0-8F45-ACBC2F583745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022C0799-641A-70EB-E5D5-AAF5CAAA81C0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ACC288F5-5811-CD86-31ED-523D5A10C909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6F19B2DA-A519-0C6F-A6DC-553C11582A53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B4020608-9459-4BB8-99A8-0A90EC147B6B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3C88FF17-00E3-6CE7-9229-30C5064DBA68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C0675C78-51DC-A0FB-7A18-7AC861E67C0D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2FF01EFB-71DF-6395-40AA-344B53FDEF62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D5AB9ADF-F36C-D013-4872-4A67A9C17BAA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1BFF56FF-359B-EEAB-445B-9438F24659BB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DECF05FF-D9B5-F384-3BB3-1C4203168F1E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4496D0E5-BED1-402E-B7FA-9786AB78A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34" y="1890965"/>
            <a:ext cx="3824303" cy="2365675"/>
          </a:xfrm>
          <a:prstGeom prst="rect">
            <a:avLst/>
          </a:prstGeom>
        </p:spPr>
      </p:pic>
      <p:pic>
        <p:nvPicPr>
          <p:cNvPr id="18" name="Picture 17" descr="A graph with blue bars&#10;&#10;Description automatically generated with medium confidence">
            <a:extLst>
              <a:ext uri="{FF2B5EF4-FFF2-40B4-BE49-F238E27FC236}">
                <a16:creationId xmlns:a16="http://schemas.microsoft.com/office/drawing/2014/main" id="{1D9292AC-01EA-DAD7-2A59-C7090370B3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870179"/>
            <a:ext cx="4322373" cy="24031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92C6CC2-BD4B-AE9C-EC25-70AC365DDB38}"/>
              </a:ext>
            </a:extLst>
          </p:cNvPr>
          <p:cNvSpPr txBox="1"/>
          <p:nvPr/>
        </p:nvSpPr>
        <p:spPr>
          <a:xfrm>
            <a:off x="8726898" y="4774168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42886044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CF9E3AE6-5671-D0DA-1254-83F195B36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7EB691AB-D3DF-B854-AB65-F2492F23DE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4955" y="243949"/>
            <a:ext cx="7790220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Experiment 2: SELF-REGULATION</a:t>
            </a:r>
            <a:br>
              <a:rPr lang="en-US" dirty="0"/>
            </a:br>
            <a:endParaRPr lang="en-US" dirty="0"/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FB52D92D-3897-B197-19E6-03B871F5C05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4698" y="802213"/>
            <a:ext cx="7366752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tabLst>
                <a:tab pos="2286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When shepherds operate under </a:t>
            </a: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self-regulation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without follow to external institutional rules, the outcomes reveal persistent deforestation and an inability to achieve sustainability. 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DB126140-731C-45BF-D23A-32A60C93DF37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F7AB0B11-7807-E47F-E4D6-910BCDCCFFB4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D2CF37B7-7A38-3D9D-522A-9D19AB6E8CAF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897756FE-46F7-4D29-875B-6E7665C8AEB2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0CC432A4-77A2-EF30-F635-6397B194188B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AA52A76C-777A-A484-3CCC-4F460122378D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A9373474-5390-9464-EE6E-B512A3CFE229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01F4B670-95ED-D67A-20B2-A85CA2DCF2F4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7587E49F-D135-D6BD-13CE-DF584FE7BF6F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E01CC294-EEF5-0AFE-7E12-3767CF1D79C9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008DFCD1-F2DF-6949-6C94-A41FBCFFB28E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228844DA-4AFB-845C-A84C-3CB022D7EA3E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FF227634-4340-E3B7-B320-2BDCACFB1F99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2FE0B5CC-7C7F-3434-998B-A1D13FC7E0CE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0D32C396-FEEC-D642-CB40-88D2F119F5BB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748FC45-E0E0-7D2E-A070-1BF5E8999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02" y="1970113"/>
            <a:ext cx="4025685" cy="2571535"/>
          </a:xfrm>
          <a:prstGeom prst="rect">
            <a:avLst/>
          </a:prstGeom>
        </p:spPr>
      </p:pic>
      <p:pic>
        <p:nvPicPr>
          <p:cNvPr id="19" name="Picture 18" descr="A screenshot of a graph&#10;&#10;Description automatically generated">
            <a:extLst>
              <a:ext uri="{FF2B5EF4-FFF2-40B4-BE49-F238E27FC236}">
                <a16:creationId xmlns:a16="http://schemas.microsoft.com/office/drawing/2014/main" id="{4A462E21-39E4-F9CF-8428-2D715DB810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122218"/>
            <a:ext cx="4374397" cy="204418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BFE1423-735B-0219-F3B6-E2EC76104AE9}"/>
              </a:ext>
            </a:extLst>
          </p:cNvPr>
          <p:cNvSpPr txBox="1"/>
          <p:nvPr/>
        </p:nvSpPr>
        <p:spPr>
          <a:xfrm>
            <a:off x="8726898" y="4774168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572928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1E9EF9CF-AF0A-DCAD-EF89-21AC428D2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70621BB7-F67A-6D9B-D2EA-ABC3A8AB79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64955" y="243949"/>
            <a:ext cx="7790220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Experiment 3: FULL-REGULATION</a:t>
            </a:r>
            <a:br>
              <a:rPr lang="en-US" dirty="0"/>
            </a:br>
            <a:endParaRPr lang="en-US" dirty="0"/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D7845A24-B0DE-7D45-9DB7-C531231FEA3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4698" y="802213"/>
            <a:ext cx="7366752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>
              <a:lnSpc>
                <a:spcPct val="107000"/>
              </a:lnSpc>
              <a:spcAft>
                <a:spcPts val="800"/>
              </a:spcAft>
              <a:buNone/>
              <a:tabLst>
                <a:tab pos="2286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When shepherds follow institutional rules and respect protected groves, the simulation results reveal an improvement in forest sustainability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CE628624-7AD3-878F-E95D-0A910B9DBFFF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FB7E8873-C237-5507-4455-4E56E15CF806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43477893-F817-EED0-C81C-E2B95F294CA6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5129D0D9-57B8-D416-6DAB-9D739046DA1E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00ACBCFD-20AF-B52B-232F-1D5C4AB9CF08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4F03692F-C378-3634-2365-5584D00F65C6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00F2DFB5-03B9-6F7C-7BF6-37F9C0BAA63C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5AEEF690-45E8-645F-D71C-87A4D1268381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7DB386F2-7A32-7447-B0BA-1871D5714961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E4579F8F-F8C8-F663-ED19-88E9EFEF172D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D15F83D5-A1FE-200E-872B-A59C91F99A39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B66C8C7C-8A0E-2DE3-3D99-9097F8D60508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F07602BD-4669-21B7-44A9-11F8E823550A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2C6A3148-FA75-4596-9410-31E97A13C4EE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84271FD3-E306-46B4-D1C7-3F2F6FCAC100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" name="Picture 1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FE39349-A5B1-D217-949A-8406694AC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63" y="1714725"/>
            <a:ext cx="4383360" cy="2672564"/>
          </a:xfrm>
          <a:prstGeom prst="rect">
            <a:avLst/>
          </a:prstGeom>
        </p:spPr>
      </p:pic>
      <p:pic>
        <p:nvPicPr>
          <p:cNvPr id="21" name="Picture 20" descr="A graph of a growing graph&#10;&#10;Description automatically generated with medium confidence">
            <a:extLst>
              <a:ext uri="{FF2B5EF4-FFF2-40B4-BE49-F238E27FC236}">
                <a16:creationId xmlns:a16="http://schemas.microsoft.com/office/drawing/2014/main" id="{707BB552-3054-ED74-5045-A0C3456AB1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1742" y="1937512"/>
            <a:ext cx="4383360" cy="21612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DC9BBB-F278-AA3B-994C-EE90389E8E50}"/>
              </a:ext>
            </a:extLst>
          </p:cNvPr>
          <p:cNvSpPr txBox="1"/>
          <p:nvPr/>
        </p:nvSpPr>
        <p:spPr>
          <a:xfrm>
            <a:off x="8726898" y="4774168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710349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41"/>
          <p:cNvSpPr txBox="1">
            <a:spLocks noGrp="1"/>
          </p:cNvSpPr>
          <p:nvPr>
            <p:ph type="title"/>
          </p:nvPr>
        </p:nvSpPr>
        <p:spPr>
          <a:xfrm>
            <a:off x="558423" y="1472500"/>
            <a:ext cx="4230300" cy="146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WAIT…</a:t>
            </a:r>
            <a:endParaRPr dirty="0"/>
          </a:p>
        </p:txBody>
      </p:sp>
      <p:sp>
        <p:nvSpPr>
          <p:cNvPr id="999" name="Google Shape;999;p41"/>
          <p:cNvSpPr txBox="1">
            <a:spLocks noGrp="1"/>
          </p:cNvSpPr>
          <p:nvPr>
            <p:ph type="subTitle" idx="1"/>
          </p:nvPr>
        </p:nvSpPr>
        <p:spPr>
          <a:xfrm>
            <a:off x="4200525" y="2786301"/>
            <a:ext cx="4230300" cy="8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What is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the minimum probability of respectful behavior among shepherds that is required to maintain a sustainable forest cover and prevent total deforestation ?</a:t>
            </a:r>
          </a:p>
        </p:txBody>
      </p:sp>
      <p:grpSp>
        <p:nvGrpSpPr>
          <p:cNvPr id="1000" name="Google Shape;1000;p41"/>
          <p:cNvGrpSpPr/>
          <p:nvPr/>
        </p:nvGrpSpPr>
        <p:grpSpPr>
          <a:xfrm rot="-4499989">
            <a:off x="8436427" y="-68348"/>
            <a:ext cx="708918" cy="1898032"/>
            <a:chOff x="3924850" y="1721225"/>
            <a:chExt cx="589600" cy="1578575"/>
          </a:xfrm>
        </p:grpSpPr>
        <p:sp>
          <p:nvSpPr>
            <p:cNvPr id="1001" name="Google Shape;1001;p41"/>
            <p:cNvSpPr/>
            <p:nvPr/>
          </p:nvSpPr>
          <p:spPr>
            <a:xfrm>
              <a:off x="4036775" y="1841650"/>
              <a:ext cx="477675" cy="1458150"/>
            </a:xfrm>
            <a:custGeom>
              <a:avLst/>
              <a:gdLst/>
              <a:ahLst/>
              <a:cxnLst/>
              <a:rect l="l" t="t" r="r" b="b"/>
              <a:pathLst>
                <a:path w="19107" h="58326" extrusionOk="0">
                  <a:moveTo>
                    <a:pt x="187" y="0"/>
                  </a:moveTo>
                  <a:cubicBezTo>
                    <a:pt x="94" y="0"/>
                    <a:pt x="0" y="76"/>
                    <a:pt x="38" y="194"/>
                  </a:cubicBezTo>
                  <a:cubicBezTo>
                    <a:pt x="1215" y="4030"/>
                    <a:pt x="2402" y="7875"/>
                    <a:pt x="3588" y="11720"/>
                  </a:cubicBezTo>
                  <a:cubicBezTo>
                    <a:pt x="4766" y="15556"/>
                    <a:pt x="5952" y="19401"/>
                    <a:pt x="7139" y="23246"/>
                  </a:cubicBezTo>
                  <a:cubicBezTo>
                    <a:pt x="8316" y="27064"/>
                    <a:pt x="9485" y="30882"/>
                    <a:pt x="10663" y="34700"/>
                  </a:cubicBezTo>
                  <a:cubicBezTo>
                    <a:pt x="11822" y="38429"/>
                    <a:pt x="12982" y="42158"/>
                    <a:pt x="14222" y="45860"/>
                  </a:cubicBezTo>
                  <a:cubicBezTo>
                    <a:pt x="15462" y="49563"/>
                    <a:pt x="16774" y="53238"/>
                    <a:pt x="18219" y="56869"/>
                  </a:cubicBezTo>
                  <a:cubicBezTo>
                    <a:pt x="18397" y="57315"/>
                    <a:pt x="18576" y="57770"/>
                    <a:pt x="18763" y="58225"/>
                  </a:cubicBezTo>
                  <a:cubicBezTo>
                    <a:pt x="18791" y="58295"/>
                    <a:pt x="18855" y="58325"/>
                    <a:pt x="18917" y="58325"/>
                  </a:cubicBezTo>
                  <a:cubicBezTo>
                    <a:pt x="19013" y="58325"/>
                    <a:pt x="19106" y="58253"/>
                    <a:pt x="19057" y="58145"/>
                  </a:cubicBezTo>
                  <a:cubicBezTo>
                    <a:pt x="17585" y="54532"/>
                    <a:pt x="16247" y="50865"/>
                    <a:pt x="14989" y="47163"/>
                  </a:cubicBezTo>
                  <a:cubicBezTo>
                    <a:pt x="13731" y="43470"/>
                    <a:pt x="12554" y="39749"/>
                    <a:pt x="11394" y="36021"/>
                  </a:cubicBezTo>
                  <a:cubicBezTo>
                    <a:pt x="10217" y="32211"/>
                    <a:pt x="9048" y="28411"/>
                    <a:pt x="7879" y="24602"/>
                  </a:cubicBezTo>
                  <a:cubicBezTo>
                    <a:pt x="6693" y="20757"/>
                    <a:pt x="5515" y="16921"/>
                    <a:pt x="4329" y="13076"/>
                  </a:cubicBezTo>
                  <a:cubicBezTo>
                    <a:pt x="3142" y="9231"/>
                    <a:pt x="1965" y="5395"/>
                    <a:pt x="778" y="1550"/>
                  </a:cubicBezTo>
                  <a:lnTo>
                    <a:pt x="332" y="114"/>
                  </a:lnTo>
                  <a:cubicBezTo>
                    <a:pt x="311" y="35"/>
                    <a:pt x="249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1"/>
            <p:cNvSpPr/>
            <p:nvPr/>
          </p:nvSpPr>
          <p:spPr>
            <a:xfrm>
              <a:off x="3924850" y="1721225"/>
              <a:ext cx="152350" cy="162325"/>
            </a:xfrm>
            <a:custGeom>
              <a:avLst/>
              <a:gdLst/>
              <a:ahLst/>
              <a:cxnLst/>
              <a:rect l="l" t="t" r="r" b="b"/>
              <a:pathLst>
                <a:path w="6094" h="6493" extrusionOk="0">
                  <a:moveTo>
                    <a:pt x="4053" y="1"/>
                  </a:moveTo>
                  <a:cubicBezTo>
                    <a:pt x="3969" y="1"/>
                    <a:pt x="3883" y="22"/>
                    <a:pt x="3810" y="60"/>
                  </a:cubicBezTo>
                  <a:cubicBezTo>
                    <a:pt x="3623" y="158"/>
                    <a:pt x="3498" y="345"/>
                    <a:pt x="3373" y="515"/>
                  </a:cubicBezTo>
                  <a:cubicBezTo>
                    <a:pt x="3337" y="577"/>
                    <a:pt x="3293" y="640"/>
                    <a:pt x="3221" y="666"/>
                  </a:cubicBezTo>
                  <a:cubicBezTo>
                    <a:pt x="3199" y="674"/>
                    <a:pt x="3178" y="678"/>
                    <a:pt x="3157" y="678"/>
                  </a:cubicBezTo>
                  <a:cubicBezTo>
                    <a:pt x="2994" y="678"/>
                    <a:pt x="2870" y="452"/>
                    <a:pt x="2704" y="381"/>
                  </a:cubicBezTo>
                  <a:cubicBezTo>
                    <a:pt x="2660" y="360"/>
                    <a:pt x="2615" y="351"/>
                    <a:pt x="2571" y="351"/>
                  </a:cubicBezTo>
                  <a:cubicBezTo>
                    <a:pt x="2424" y="351"/>
                    <a:pt x="2278" y="450"/>
                    <a:pt x="2168" y="559"/>
                  </a:cubicBezTo>
                  <a:cubicBezTo>
                    <a:pt x="2035" y="711"/>
                    <a:pt x="1928" y="898"/>
                    <a:pt x="1758" y="1005"/>
                  </a:cubicBezTo>
                  <a:cubicBezTo>
                    <a:pt x="1636" y="1082"/>
                    <a:pt x="1502" y="1108"/>
                    <a:pt x="1362" y="1108"/>
                  </a:cubicBezTo>
                  <a:cubicBezTo>
                    <a:pt x="1072" y="1108"/>
                    <a:pt x="755" y="996"/>
                    <a:pt x="452" y="996"/>
                  </a:cubicBezTo>
                  <a:cubicBezTo>
                    <a:pt x="444" y="996"/>
                    <a:pt x="437" y="996"/>
                    <a:pt x="429" y="996"/>
                  </a:cubicBezTo>
                  <a:cubicBezTo>
                    <a:pt x="268" y="996"/>
                    <a:pt x="81" y="1050"/>
                    <a:pt x="27" y="1202"/>
                  </a:cubicBezTo>
                  <a:cubicBezTo>
                    <a:pt x="1" y="1291"/>
                    <a:pt x="18" y="1380"/>
                    <a:pt x="36" y="1469"/>
                  </a:cubicBezTo>
                  <a:cubicBezTo>
                    <a:pt x="126" y="1880"/>
                    <a:pt x="322" y="2272"/>
                    <a:pt x="607" y="2593"/>
                  </a:cubicBezTo>
                  <a:cubicBezTo>
                    <a:pt x="1963" y="4172"/>
                    <a:pt x="3382" y="5403"/>
                    <a:pt x="4836" y="6411"/>
                  </a:cubicBezTo>
                  <a:cubicBezTo>
                    <a:pt x="4909" y="6465"/>
                    <a:pt x="4997" y="6493"/>
                    <a:pt x="5089" y="6493"/>
                  </a:cubicBezTo>
                  <a:cubicBezTo>
                    <a:pt x="5120" y="6493"/>
                    <a:pt x="5152" y="6490"/>
                    <a:pt x="5184" y="6483"/>
                  </a:cubicBezTo>
                  <a:cubicBezTo>
                    <a:pt x="5246" y="6465"/>
                    <a:pt x="5309" y="6438"/>
                    <a:pt x="5362" y="6394"/>
                  </a:cubicBezTo>
                  <a:cubicBezTo>
                    <a:pt x="6004" y="5832"/>
                    <a:pt x="5978" y="4868"/>
                    <a:pt x="5996" y="4003"/>
                  </a:cubicBezTo>
                  <a:lnTo>
                    <a:pt x="6076" y="1103"/>
                  </a:lnTo>
                  <a:cubicBezTo>
                    <a:pt x="6085" y="898"/>
                    <a:pt x="6094" y="684"/>
                    <a:pt x="6013" y="497"/>
                  </a:cubicBezTo>
                  <a:cubicBezTo>
                    <a:pt x="5935" y="306"/>
                    <a:pt x="5764" y="149"/>
                    <a:pt x="5566" y="149"/>
                  </a:cubicBezTo>
                  <a:cubicBezTo>
                    <a:pt x="5560" y="149"/>
                    <a:pt x="5555" y="149"/>
                    <a:pt x="5550" y="149"/>
                  </a:cubicBezTo>
                  <a:cubicBezTo>
                    <a:pt x="5353" y="167"/>
                    <a:pt x="5202" y="318"/>
                    <a:pt x="5041" y="425"/>
                  </a:cubicBezTo>
                  <a:cubicBezTo>
                    <a:pt x="4948" y="493"/>
                    <a:pt x="4828" y="542"/>
                    <a:pt x="4719" y="542"/>
                  </a:cubicBezTo>
                  <a:cubicBezTo>
                    <a:pt x="4640" y="542"/>
                    <a:pt x="4567" y="516"/>
                    <a:pt x="4515" y="452"/>
                  </a:cubicBezTo>
                  <a:cubicBezTo>
                    <a:pt x="4443" y="372"/>
                    <a:pt x="4434" y="256"/>
                    <a:pt x="4381" y="167"/>
                  </a:cubicBezTo>
                  <a:cubicBezTo>
                    <a:pt x="4315" y="52"/>
                    <a:pt x="4186" y="1"/>
                    <a:pt x="4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1"/>
            <p:cNvSpPr/>
            <p:nvPr/>
          </p:nvSpPr>
          <p:spPr>
            <a:xfrm>
              <a:off x="3929525" y="1749825"/>
              <a:ext cx="124050" cy="133475"/>
            </a:xfrm>
            <a:custGeom>
              <a:avLst/>
              <a:gdLst/>
              <a:ahLst/>
              <a:cxnLst/>
              <a:rect l="l" t="t" r="r" b="b"/>
              <a:pathLst>
                <a:path w="4962" h="5339" extrusionOk="0">
                  <a:moveTo>
                    <a:pt x="108" y="0"/>
                  </a:moveTo>
                  <a:cubicBezTo>
                    <a:pt x="93" y="0"/>
                    <a:pt x="78" y="4"/>
                    <a:pt x="63" y="13"/>
                  </a:cubicBezTo>
                  <a:cubicBezTo>
                    <a:pt x="28" y="40"/>
                    <a:pt x="1" y="102"/>
                    <a:pt x="37" y="138"/>
                  </a:cubicBezTo>
                  <a:cubicBezTo>
                    <a:pt x="286" y="495"/>
                    <a:pt x="608" y="789"/>
                    <a:pt x="929" y="1083"/>
                  </a:cubicBezTo>
                  <a:cubicBezTo>
                    <a:pt x="1250" y="1387"/>
                    <a:pt x="1571" y="1681"/>
                    <a:pt x="1865" y="2011"/>
                  </a:cubicBezTo>
                  <a:cubicBezTo>
                    <a:pt x="2169" y="2359"/>
                    <a:pt x="2454" y="2734"/>
                    <a:pt x="2749" y="3091"/>
                  </a:cubicBezTo>
                  <a:cubicBezTo>
                    <a:pt x="3052" y="3456"/>
                    <a:pt x="3382" y="3795"/>
                    <a:pt x="3712" y="4126"/>
                  </a:cubicBezTo>
                  <a:cubicBezTo>
                    <a:pt x="4087" y="4509"/>
                    <a:pt x="4453" y="4893"/>
                    <a:pt x="4792" y="5312"/>
                  </a:cubicBezTo>
                  <a:cubicBezTo>
                    <a:pt x="4805" y="5330"/>
                    <a:pt x="4829" y="5339"/>
                    <a:pt x="4854" y="5339"/>
                  </a:cubicBezTo>
                  <a:cubicBezTo>
                    <a:pt x="4879" y="5339"/>
                    <a:pt x="4903" y="5330"/>
                    <a:pt x="4916" y="5312"/>
                  </a:cubicBezTo>
                  <a:cubicBezTo>
                    <a:pt x="4961" y="5276"/>
                    <a:pt x="4952" y="5223"/>
                    <a:pt x="4916" y="5187"/>
                  </a:cubicBezTo>
                  <a:cubicBezTo>
                    <a:pt x="4622" y="4812"/>
                    <a:pt x="4292" y="4465"/>
                    <a:pt x="3962" y="4126"/>
                  </a:cubicBezTo>
                  <a:cubicBezTo>
                    <a:pt x="3641" y="3795"/>
                    <a:pt x="3302" y="3465"/>
                    <a:pt x="2998" y="3109"/>
                  </a:cubicBezTo>
                  <a:cubicBezTo>
                    <a:pt x="2695" y="2752"/>
                    <a:pt x="2419" y="2386"/>
                    <a:pt x="2115" y="2029"/>
                  </a:cubicBezTo>
                  <a:cubicBezTo>
                    <a:pt x="1830" y="1690"/>
                    <a:pt x="1518" y="1387"/>
                    <a:pt x="1196" y="1092"/>
                  </a:cubicBezTo>
                  <a:cubicBezTo>
                    <a:pt x="840" y="762"/>
                    <a:pt x="474" y="441"/>
                    <a:pt x="188" y="49"/>
                  </a:cubicBezTo>
                  <a:cubicBezTo>
                    <a:pt x="170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1"/>
            <p:cNvSpPr/>
            <p:nvPr/>
          </p:nvSpPr>
          <p:spPr>
            <a:xfrm>
              <a:off x="3969225" y="1743075"/>
              <a:ext cx="86125" cy="137875"/>
            </a:xfrm>
            <a:custGeom>
              <a:avLst/>
              <a:gdLst/>
              <a:ahLst/>
              <a:cxnLst/>
              <a:rect l="l" t="t" r="r" b="b"/>
              <a:pathLst>
                <a:path w="3445" h="5515" extrusionOk="0">
                  <a:moveTo>
                    <a:pt x="110" y="1"/>
                  </a:moveTo>
                  <a:cubicBezTo>
                    <a:pt x="84" y="1"/>
                    <a:pt x="60" y="10"/>
                    <a:pt x="46" y="24"/>
                  </a:cubicBezTo>
                  <a:cubicBezTo>
                    <a:pt x="1" y="60"/>
                    <a:pt x="10" y="113"/>
                    <a:pt x="46" y="158"/>
                  </a:cubicBezTo>
                  <a:cubicBezTo>
                    <a:pt x="304" y="470"/>
                    <a:pt x="536" y="809"/>
                    <a:pt x="750" y="1148"/>
                  </a:cubicBezTo>
                  <a:cubicBezTo>
                    <a:pt x="866" y="1318"/>
                    <a:pt x="973" y="1496"/>
                    <a:pt x="1089" y="1666"/>
                  </a:cubicBezTo>
                  <a:cubicBezTo>
                    <a:pt x="1196" y="1844"/>
                    <a:pt x="1312" y="2014"/>
                    <a:pt x="1410" y="2192"/>
                  </a:cubicBezTo>
                  <a:cubicBezTo>
                    <a:pt x="1625" y="2549"/>
                    <a:pt x="1803" y="2924"/>
                    <a:pt x="1990" y="3298"/>
                  </a:cubicBezTo>
                  <a:cubicBezTo>
                    <a:pt x="2080" y="3477"/>
                    <a:pt x="2169" y="3664"/>
                    <a:pt x="2276" y="3842"/>
                  </a:cubicBezTo>
                  <a:cubicBezTo>
                    <a:pt x="2374" y="4012"/>
                    <a:pt x="2481" y="4172"/>
                    <a:pt x="2588" y="4342"/>
                  </a:cubicBezTo>
                  <a:cubicBezTo>
                    <a:pt x="2829" y="4708"/>
                    <a:pt x="3088" y="5065"/>
                    <a:pt x="3266" y="5466"/>
                  </a:cubicBezTo>
                  <a:cubicBezTo>
                    <a:pt x="3284" y="5496"/>
                    <a:pt x="3319" y="5514"/>
                    <a:pt x="3350" y="5514"/>
                  </a:cubicBezTo>
                  <a:cubicBezTo>
                    <a:pt x="3365" y="5514"/>
                    <a:pt x="3379" y="5510"/>
                    <a:pt x="3391" y="5502"/>
                  </a:cubicBezTo>
                  <a:cubicBezTo>
                    <a:pt x="3436" y="5475"/>
                    <a:pt x="3444" y="5421"/>
                    <a:pt x="3427" y="5377"/>
                  </a:cubicBezTo>
                  <a:cubicBezTo>
                    <a:pt x="3266" y="5020"/>
                    <a:pt x="3043" y="4690"/>
                    <a:pt x="2820" y="4360"/>
                  </a:cubicBezTo>
                  <a:cubicBezTo>
                    <a:pt x="2713" y="4199"/>
                    <a:pt x="2597" y="4030"/>
                    <a:pt x="2499" y="3860"/>
                  </a:cubicBezTo>
                  <a:cubicBezTo>
                    <a:pt x="2392" y="3691"/>
                    <a:pt x="2303" y="3512"/>
                    <a:pt x="2204" y="3334"/>
                  </a:cubicBezTo>
                  <a:cubicBezTo>
                    <a:pt x="2017" y="2959"/>
                    <a:pt x="1839" y="2585"/>
                    <a:pt x="1633" y="2219"/>
                  </a:cubicBezTo>
                  <a:cubicBezTo>
                    <a:pt x="1437" y="1862"/>
                    <a:pt x="1205" y="1514"/>
                    <a:pt x="982" y="1166"/>
                  </a:cubicBezTo>
                  <a:cubicBezTo>
                    <a:pt x="732" y="774"/>
                    <a:pt x="474" y="381"/>
                    <a:pt x="170" y="24"/>
                  </a:cubicBezTo>
                  <a:cubicBezTo>
                    <a:pt x="154" y="8"/>
                    <a:pt x="131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1"/>
            <p:cNvSpPr/>
            <p:nvPr/>
          </p:nvSpPr>
          <p:spPr>
            <a:xfrm>
              <a:off x="4000450" y="1735775"/>
              <a:ext cx="55300" cy="145475"/>
            </a:xfrm>
            <a:custGeom>
              <a:avLst/>
              <a:gdLst/>
              <a:ahLst/>
              <a:cxnLst/>
              <a:rect l="l" t="t" r="r" b="b"/>
              <a:pathLst>
                <a:path w="2212" h="5819" extrusionOk="0">
                  <a:moveTo>
                    <a:pt x="101" y="0"/>
                  </a:moveTo>
                  <a:cubicBezTo>
                    <a:pt x="85" y="0"/>
                    <a:pt x="69" y="4"/>
                    <a:pt x="54" y="13"/>
                  </a:cubicBezTo>
                  <a:cubicBezTo>
                    <a:pt x="10" y="40"/>
                    <a:pt x="1" y="93"/>
                    <a:pt x="28" y="138"/>
                  </a:cubicBezTo>
                  <a:cubicBezTo>
                    <a:pt x="170" y="486"/>
                    <a:pt x="331" y="825"/>
                    <a:pt x="483" y="1164"/>
                  </a:cubicBezTo>
                  <a:cubicBezTo>
                    <a:pt x="643" y="1512"/>
                    <a:pt x="777" y="1868"/>
                    <a:pt x="902" y="2225"/>
                  </a:cubicBezTo>
                  <a:cubicBezTo>
                    <a:pt x="1161" y="2975"/>
                    <a:pt x="1401" y="3724"/>
                    <a:pt x="1633" y="4473"/>
                  </a:cubicBezTo>
                  <a:cubicBezTo>
                    <a:pt x="1758" y="4902"/>
                    <a:pt x="1892" y="5330"/>
                    <a:pt x="2017" y="5758"/>
                  </a:cubicBezTo>
                  <a:cubicBezTo>
                    <a:pt x="2031" y="5800"/>
                    <a:pt x="2066" y="5819"/>
                    <a:pt x="2101" y="5819"/>
                  </a:cubicBezTo>
                  <a:cubicBezTo>
                    <a:pt x="2156" y="5819"/>
                    <a:pt x="2212" y="5775"/>
                    <a:pt x="2195" y="5705"/>
                  </a:cubicBezTo>
                  <a:cubicBezTo>
                    <a:pt x="1964" y="4946"/>
                    <a:pt x="1740" y="4179"/>
                    <a:pt x="1491" y="3421"/>
                  </a:cubicBezTo>
                  <a:cubicBezTo>
                    <a:pt x="1375" y="3046"/>
                    <a:pt x="1241" y="2671"/>
                    <a:pt x="1116" y="2297"/>
                  </a:cubicBezTo>
                  <a:cubicBezTo>
                    <a:pt x="991" y="1931"/>
                    <a:pt x="857" y="1565"/>
                    <a:pt x="706" y="1208"/>
                  </a:cubicBezTo>
                  <a:cubicBezTo>
                    <a:pt x="536" y="816"/>
                    <a:pt x="349" y="441"/>
                    <a:pt x="179" y="49"/>
                  </a:cubicBezTo>
                  <a:cubicBezTo>
                    <a:pt x="167" y="18"/>
                    <a:pt x="134" y="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1"/>
            <p:cNvSpPr/>
            <p:nvPr/>
          </p:nvSpPr>
          <p:spPr>
            <a:xfrm>
              <a:off x="4037700" y="1731800"/>
              <a:ext cx="18100" cy="149450"/>
            </a:xfrm>
            <a:custGeom>
              <a:avLst/>
              <a:gdLst/>
              <a:ahLst/>
              <a:cxnLst/>
              <a:rect l="l" t="t" r="r" b="b"/>
              <a:pathLst>
                <a:path w="724" h="5978" extrusionOk="0">
                  <a:moveTo>
                    <a:pt x="90" y="1"/>
                  </a:moveTo>
                  <a:cubicBezTo>
                    <a:pt x="84" y="1"/>
                    <a:pt x="78" y="1"/>
                    <a:pt x="72" y="2"/>
                  </a:cubicBezTo>
                  <a:cubicBezTo>
                    <a:pt x="27" y="11"/>
                    <a:pt x="1" y="65"/>
                    <a:pt x="10" y="109"/>
                  </a:cubicBezTo>
                  <a:cubicBezTo>
                    <a:pt x="81" y="475"/>
                    <a:pt x="81" y="841"/>
                    <a:pt x="90" y="1207"/>
                  </a:cubicBezTo>
                  <a:cubicBezTo>
                    <a:pt x="90" y="1385"/>
                    <a:pt x="90" y="1573"/>
                    <a:pt x="108" y="1751"/>
                  </a:cubicBezTo>
                  <a:cubicBezTo>
                    <a:pt x="117" y="1938"/>
                    <a:pt x="143" y="2126"/>
                    <a:pt x="161" y="2313"/>
                  </a:cubicBezTo>
                  <a:cubicBezTo>
                    <a:pt x="206" y="2705"/>
                    <a:pt x="250" y="3089"/>
                    <a:pt x="286" y="3473"/>
                  </a:cubicBezTo>
                  <a:cubicBezTo>
                    <a:pt x="313" y="3856"/>
                    <a:pt x="340" y="4231"/>
                    <a:pt x="393" y="4615"/>
                  </a:cubicBezTo>
                  <a:cubicBezTo>
                    <a:pt x="447" y="5034"/>
                    <a:pt x="509" y="5462"/>
                    <a:pt x="536" y="5890"/>
                  </a:cubicBezTo>
                  <a:cubicBezTo>
                    <a:pt x="540" y="5948"/>
                    <a:pt x="587" y="5977"/>
                    <a:pt x="633" y="5977"/>
                  </a:cubicBezTo>
                  <a:cubicBezTo>
                    <a:pt x="679" y="5977"/>
                    <a:pt x="723" y="5948"/>
                    <a:pt x="723" y="5890"/>
                  </a:cubicBezTo>
                  <a:cubicBezTo>
                    <a:pt x="697" y="5507"/>
                    <a:pt x="643" y="5132"/>
                    <a:pt x="589" y="4757"/>
                  </a:cubicBezTo>
                  <a:cubicBezTo>
                    <a:pt x="545" y="4374"/>
                    <a:pt x="509" y="3990"/>
                    <a:pt x="474" y="3598"/>
                  </a:cubicBezTo>
                  <a:cubicBezTo>
                    <a:pt x="447" y="3214"/>
                    <a:pt x="402" y="2830"/>
                    <a:pt x="358" y="2447"/>
                  </a:cubicBezTo>
                  <a:cubicBezTo>
                    <a:pt x="340" y="2259"/>
                    <a:pt x="313" y="2063"/>
                    <a:pt x="295" y="1876"/>
                  </a:cubicBezTo>
                  <a:cubicBezTo>
                    <a:pt x="277" y="1688"/>
                    <a:pt x="277" y="1501"/>
                    <a:pt x="268" y="1314"/>
                  </a:cubicBezTo>
                  <a:cubicBezTo>
                    <a:pt x="268" y="895"/>
                    <a:pt x="268" y="475"/>
                    <a:pt x="188" y="65"/>
                  </a:cubicBezTo>
                  <a:cubicBezTo>
                    <a:pt x="180" y="26"/>
                    <a:pt x="132" y="1"/>
                    <a:pt x="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1"/>
            <p:cNvSpPr/>
            <p:nvPr/>
          </p:nvSpPr>
          <p:spPr>
            <a:xfrm>
              <a:off x="4053975" y="1724775"/>
              <a:ext cx="11850" cy="157650"/>
            </a:xfrm>
            <a:custGeom>
              <a:avLst/>
              <a:gdLst/>
              <a:ahLst/>
              <a:cxnLst/>
              <a:rect l="l" t="t" r="r" b="b"/>
              <a:pathLst>
                <a:path w="474" h="6306" extrusionOk="0">
                  <a:moveTo>
                    <a:pt x="292" y="0"/>
                  </a:moveTo>
                  <a:cubicBezTo>
                    <a:pt x="246" y="0"/>
                    <a:pt x="202" y="29"/>
                    <a:pt x="206" y="87"/>
                  </a:cubicBezTo>
                  <a:cubicBezTo>
                    <a:pt x="224" y="480"/>
                    <a:pt x="251" y="881"/>
                    <a:pt x="269" y="1274"/>
                  </a:cubicBezTo>
                  <a:cubicBezTo>
                    <a:pt x="286" y="1675"/>
                    <a:pt x="286" y="2077"/>
                    <a:pt x="269" y="2478"/>
                  </a:cubicBezTo>
                  <a:cubicBezTo>
                    <a:pt x="251" y="2879"/>
                    <a:pt x="233" y="3272"/>
                    <a:pt x="206" y="3673"/>
                  </a:cubicBezTo>
                  <a:cubicBezTo>
                    <a:pt x="179" y="4075"/>
                    <a:pt x="144" y="4476"/>
                    <a:pt x="117" y="4878"/>
                  </a:cubicBezTo>
                  <a:cubicBezTo>
                    <a:pt x="81" y="5324"/>
                    <a:pt x="54" y="5770"/>
                    <a:pt x="10" y="6207"/>
                  </a:cubicBezTo>
                  <a:cubicBezTo>
                    <a:pt x="1" y="6260"/>
                    <a:pt x="54" y="6305"/>
                    <a:pt x="99" y="6305"/>
                  </a:cubicBezTo>
                  <a:cubicBezTo>
                    <a:pt x="153" y="6305"/>
                    <a:pt x="179" y="6260"/>
                    <a:pt x="188" y="6207"/>
                  </a:cubicBezTo>
                  <a:cubicBezTo>
                    <a:pt x="233" y="5814"/>
                    <a:pt x="260" y="5422"/>
                    <a:pt x="286" y="5020"/>
                  </a:cubicBezTo>
                  <a:cubicBezTo>
                    <a:pt x="313" y="4619"/>
                    <a:pt x="349" y="4218"/>
                    <a:pt x="376" y="3825"/>
                  </a:cubicBezTo>
                  <a:cubicBezTo>
                    <a:pt x="402" y="3424"/>
                    <a:pt x="429" y="3022"/>
                    <a:pt x="447" y="2621"/>
                  </a:cubicBezTo>
                  <a:cubicBezTo>
                    <a:pt x="456" y="2219"/>
                    <a:pt x="474" y="1827"/>
                    <a:pt x="456" y="1425"/>
                  </a:cubicBezTo>
                  <a:cubicBezTo>
                    <a:pt x="438" y="979"/>
                    <a:pt x="402" y="533"/>
                    <a:pt x="385" y="87"/>
                  </a:cubicBezTo>
                  <a:cubicBezTo>
                    <a:pt x="385" y="29"/>
                    <a:pt x="338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41"/>
          <p:cNvGrpSpPr/>
          <p:nvPr/>
        </p:nvGrpSpPr>
        <p:grpSpPr>
          <a:xfrm rot="-4499989">
            <a:off x="7798399" y="-417218"/>
            <a:ext cx="1083637" cy="2733109"/>
            <a:chOff x="3532325" y="983975"/>
            <a:chExt cx="901250" cy="2273100"/>
          </a:xfrm>
        </p:grpSpPr>
        <p:sp>
          <p:nvSpPr>
            <p:cNvPr id="1009" name="Google Shape;1009;p41"/>
            <p:cNvSpPr/>
            <p:nvPr/>
          </p:nvSpPr>
          <p:spPr>
            <a:xfrm>
              <a:off x="3795500" y="1293100"/>
              <a:ext cx="638075" cy="1963975"/>
            </a:xfrm>
            <a:custGeom>
              <a:avLst/>
              <a:gdLst/>
              <a:ahLst/>
              <a:cxnLst/>
              <a:rect l="l" t="t" r="r" b="b"/>
              <a:pathLst>
                <a:path w="25523" h="78559" extrusionOk="0">
                  <a:moveTo>
                    <a:pt x="515" y="1"/>
                  </a:moveTo>
                  <a:cubicBezTo>
                    <a:pt x="438" y="1"/>
                    <a:pt x="357" y="52"/>
                    <a:pt x="348" y="154"/>
                  </a:cubicBezTo>
                  <a:cubicBezTo>
                    <a:pt x="0" y="5641"/>
                    <a:pt x="580" y="11145"/>
                    <a:pt x="1749" y="16516"/>
                  </a:cubicBezTo>
                  <a:cubicBezTo>
                    <a:pt x="2882" y="21725"/>
                    <a:pt x="4550" y="26801"/>
                    <a:pt x="6424" y="31788"/>
                  </a:cubicBezTo>
                  <a:cubicBezTo>
                    <a:pt x="8288" y="36775"/>
                    <a:pt x="10358" y="41691"/>
                    <a:pt x="12320" y="46642"/>
                  </a:cubicBezTo>
                  <a:cubicBezTo>
                    <a:pt x="14310" y="51664"/>
                    <a:pt x="16148" y="56740"/>
                    <a:pt x="18066" y="61781"/>
                  </a:cubicBezTo>
                  <a:cubicBezTo>
                    <a:pt x="19984" y="66812"/>
                    <a:pt x="21991" y="71826"/>
                    <a:pt x="24319" y="76688"/>
                  </a:cubicBezTo>
                  <a:cubicBezTo>
                    <a:pt x="24605" y="77285"/>
                    <a:pt x="24899" y="77883"/>
                    <a:pt x="25193" y="78481"/>
                  </a:cubicBezTo>
                  <a:cubicBezTo>
                    <a:pt x="25221" y="78536"/>
                    <a:pt x="25265" y="78559"/>
                    <a:pt x="25311" y="78559"/>
                  </a:cubicBezTo>
                  <a:cubicBezTo>
                    <a:pt x="25414" y="78559"/>
                    <a:pt x="25523" y="78444"/>
                    <a:pt x="25461" y="78320"/>
                  </a:cubicBezTo>
                  <a:cubicBezTo>
                    <a:pt x="23043" y="73476"/>
                    <a:pt x="20983" y="68471"/>
                    <a:pt x="19029" y="63431"/>
                  </a:cubicBezTo>
                  <a:cubicBezTo>
                    <a:pt x="17093" y="58409"/>
                    <a:pt x="15264" y="53341"/>
                    <a:pt x="13320" y="48328"/>
                  </a:cubicBezTo>
                  <a:cubicBezTo>
                    <a:pt x="11402" y="43412"/>
                    <a:pt x="9350" y="38542"/>
                    <a:pt x="7450" y="33608"/>
                  </a:cubicBezTo>
                  <a:cubicBezTo>
                    <a:pt x="5549" y="28684"/>
                    <a:pt x="3801" y="23688"/>
                    <a:pt x="2534" y="18550"/>
                  </a:cubicBezTo>
                  <a:cubicBezTo>
                    <a:pt x="1223" y="13215"/>
                    <a:pt x="438" y="7719"/>
                    <a:pt x="571" y="2215"/>
                  </a:cubicBezTo>
                  <a:cubicBezTo>
                    <a:pt x="580" y="1528"/>
                    <a:pt x="616" y="841"/>
                    <a:pt x="661" y="154"/>
                  </a:cubicBezTo>
                  <a:cubicBezTo>
                    <a:pt x="665" y="52"/>
                    <a:pt x="591" y="1"/>
                    <a:pt x="5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1"/>
            <p:cNvSpPr/>
            <p:nvPr/>
          </p:nvSpPr>
          <p:spPr>
            <a:xfrm>
              <a:off x="3758250" y="1181100"/>
              <a:ext cx="152800" cy="164725"/>
            </a:xfrm>
            <a:custGeom>
              <a:avLst/>
              <a:gdLst/>
              <a:ahLst/>
              <a:cxnLst/>
              <a:rect l="l" t="t" r="r" b="b"/>
              <a:pathLst>
                <a:path w="6112" h="6589" extrusionOk="0">
                  <a:moveTo>
                    <a:pt x="1991" y="0"/>
                  </a:moveTo>
                  <a:cubicBezTo>
                    <a:pt x="1825" y="0"/>
                    <a:pt x="1659" y="77"/>
                    <a:pt x="1597" y="227"/>
                  </a:cubicBezTo>
                  <a:cubicBezTo>
                    <a:pt x="1562" y="326"/>
                    <a:pt x="1571" y="442"/>
                    <a:pt x="1517" y="531"/>
                  </a:cubicBezTo>
                  <a:cubicBezTo>
                    <a:pt x="1463" y="625"/>
                    <a:pt x="1362" y="661"/>
                    <a:pt x="1252" y="661"/>
                  </a:cubicBezTo>
                  <a:cubicBezTo>
                    <a:pt x="1164" y="661"/>
                    <a:pt x="1070" y="638"/>
                    <a:pt x="991" y="602"/>
                  </a:cubicBezTo>
                  <a:cubicBezTo>
                    <a:pt x="829" y="521"/>
                    <a:pt x="675" y="411"/>
                    <a:pt x="501" y="411"/>
                  </a:cubicBezTo>
                  <a:cubicBezTo>
                    <a:pt x="483" y="411"/>
                    <a:pt x="465" y="412"/>
                    <a:pt x="447" y="415"/>
                  </a:cubicBezTo>
                  <a:cubicBezTo>
                    <a:pt x="241" y="433"/>
                    <a:pt x="90" y="629"/>
                    <a:pt x="45" y="825"/>
                  </a:cubicBezTo>
                  <a:cubicBezTo>
                    <a:pt x="1" y="1030"/>
                    <a:pt x="45" y="1236"/>
                    <a:pt x="81" y="1441"/>
                  </a:cubicBezTo>
                  <a:cubicBezTo>
                    <a:pt x="268" y="2386"/>
                    <a:pt x="465" y="3332"/>
                    <a:pt x="652" y="4278"/>
                  </a:cubicBezTo>
                  <a:cubicBezTo>
                    <a:pt x="821" y="5134"/>
                    <a:pt x="955" y="6089"/>
                    <a:pt x="1678" y="6535"/>
                  </a:cubicBezTo>
                  <a:cubicBezTo>
                    <a:pt x="1740" y="6570"/>
                    <a:pt x="1803" y="6579"/>
                    <a:pt x="1874" y="6588"/>
                  </a:cubicBezTo>
                  <a:cubicBezTo>
                    <a:pt x="1999" y="6588"/>
                    <a:pt x="2115" y="6544"/>
                    <a:pt x="2204" y="6463"/>
                  </a:cubicBezTo>
                  <a:cubicBezTo>
                    <a:pt x="3471" y="5223"/>
                    <a:pt x="4657" y="3769"/>
                    <a:pt x="5728" y="1985"/>
                  </a:cubicBezTo>
                  <a:cubicBezTo>
                    <a:pt x="5951" y="1619"/>
                    <a:pt x="6076" y="1200"/>
                    <a:pt x="6103" y="772"/>
                  </a:cubicBezTo>
                  <a:cubicBezTo>
                    <a:pt x="6103" y="691"/>
                    <a:pt x="6112" y="593"/>
                    <a:pt x="6067" y="522"/>
                  </a:cubicBezTo>
                  <a:cubicBezTo>
                    <a:pt x="6004" y="411"/>
                    <a:pt x="5872" y="370"/>
                    <a:pt x="5740" y="370"/>
                  </a:cubicBezTo>
                  <a:cubicBezTo>
                    <a:pt x="5703" y="370"/>
                    <a:pt x="5665" y="373"/>
                    <a:pt x="5630" y="379"/>
                  </a:cubicBezTo>
                  <a:cubicBezTo>
                    <a:pt x="5273" y="436"/>
                    <a:pt x="4916" y="659"/>
                    <a:pt x="4573" y="659"/>
                  </a:cubicBezTo>
                  <a:cubicBezTo>
                    <a:pt x="4487" y="659"/>
                    <a:pt x="4402" y="645"/>
                    <a:pt x="4318" y="611"/>
                  </a:cubicBezTo>
                  <a:cubicBezTo>
                    <a:pt x="4131" y="531"/>
                    <a:pt x="4006" y="370"/>
                    <a:pt x="3846" y="245"/>
                  </a:cubicBezTo>
                  <a:cubicBezTo>
                    <a:pt x="3740" y="163"/>
                    <a:pt x="3603" y="100"/>
                    <a:pt x="3473" y="100"/>
                  </a:cubicBezTo>
                  <a:cubicBezTo>
                    <a:pt x="3406" y="100"/>
                    <a:pt x="3341" y="117"/>
                    <a:pt x="3284" y="156"/>
                  </a:cubicBezTo>
                  <a:cubicBezTo>
                    <a:pt x="3122" y="267"/>
                    <a:pt x="3041" y="533"/>
                    <a:pt x="2855" y="533"/>
                  </a:cubicBezTo>
                  <a:cubicBezTo>
                    <a:pt x="2847" y="533"/>
                    <a:pt x="2838" y="532"/>
                    <a:pt x="2829" y="531"/>
                  </a:cubicBezTo>
                  <a:cubicBezTo>
                    <a:pt x="2757" y="513"/>
                    <a:pt x="2695" y="459"/>
                    <a:pt x="2650" y="406"/>
                  </a:cubicBezTo>
                  <a:cubicBezTo>
                    <a:pt x="2499" y="254"/>
                    <a:pt x="2347" y="94"/>
                    <a:pt x="2142" y="22"/>
                  </a:cubicBezTo>
                  <a:cubicBezTo>
                    <a:pt x="2093" y="8"/>
                    <a:pt x="2042" y="0"/>
                    <a:pt x="1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1"/>
            <p:cNvSpPr/>
            <p:nvPr/>
          </p:nvSpPr>
          <p:spPr>
            <a:xfrm>
              <a:off x="3768075" y="1190800"/>
              <a:ext cx="135650" cy="154975"/>
            </a:xfrm>
            <a:custGeom>
              <a:avLst/>
              <a:gdLst/>
              <a:ahLst/>
              <a:cxnLst/>
              <a:rect l="l" t="t" r="r" b="b"/>
              <a:pathLst>
                <a:path w="5426" h="6199" extrusionOk="0">
                  <a:moveTo>
                    <a:pt x="98" y="0"/>
                  </a:moveTo>
                  <a:cubicBezTo>
                    <a:pt x="54" y="0"/>
                    <a:pt x="0" y="45"/>
                    <a:pt x="9" y="89"/>
                  </a:cubicBezTo>
                  <a:cubicBezTo>
                    <a:pt x="107" y="892"/>
                    <a:pt x="303" y="1677"/>
                    <a:pt x="464" y="2480"/>
                  </a:cubicBezTo>
                  <a:cubicBezTo>
                    <a:pt x="535" y="2864"/>
                    <a:pt x="607" y="3256"/>
                    <a:pt x="696" y="3649"/>
                  </a:cubicBezTo>
                  <a:cubicBezTo>
                    <a:pt x="785" y="4032"/>
                    <a:pt x="883" y="4416"/>
                    <a:pt x="999" y="4800"/>
                  </a:cubicBezTo>
                  <a:cubicBezTo>
                    <a:pt x="1106" y="5121"/>
                    <a:pt x="1204" y="5451"/>
                    <a:pt x="1303" y="5772"/>
                  </a:cubicBezTo>
                  <a:cubicBezTo>
                    <a:pt x="1312" y="5834"/>
                    <a:pt x="1320" y="5897"/>
                    <a:pt x="1329" y="5950"/>
                  </a:cubicBezTo>
                  <a:cubicBezTo>
                    <a:pt x="1320" y="5977"/>
                    <a:pt x="1320" y="5995"/>
                    <a:pt x="1320" y="6013"/>
                  </a:cubicBezTo>
                  <a:cubicBezTo>
                    <a:pt x="1312" y="6049"/>
                    <a:pt x="1338" y="6075"/>
                    <a:pt x="1356" y="6084"/>
                  </a:cubicBezTo>
                  <a:cubicBezTo>
                    <a:pt x="1374" y="6111"/>
                    <a:pt x="1401" y="6120"/>
                    <a:pt x="1428" y="6120"/>
                  </a:cubicBezTo>
                  <a:cubicBezTo>
                    <a:pt x="1444" y="6136"/>
                    <a:pt x="1465" y="6143"/>
                    <a:pt x="1485" y="6143"/>
                  </a:cubicBezTo>
                  <a:cubicBezTo>
                    <a:pt x="1509" y="6143"/>
                    <a:pt x="1533" y="6134"/>
                    <a:pt x="1552" y="6120"/>
                  </a:cubicBezTo>
                  <a:cubicBezTo>
                    <a:pt x="1558" y="6164"/>
                    <a:pt x="1602" y="6198"/>
                    <a:pt x="1644" y="6198"/>
                  </a:cubicBezTo>
                  <a:cubicBezTo>
                    <a:pt x="1670" y="6198"/>
                    <a:pt x="1696" y="6186"/>
                    <a:pt x="1713" y="6156"/>
                  </a:cubicBezTo>
                  <a:cubicBezTo>
                    <a:pt x="1945" y="5754"/>
                    <a:pt x="2177" y="5353"/>
                    <a:pt x="2418" y="4960"/>
                  </a:cubicBezTo>
                  <a:cubicBezTo>
                    <a:pt x="2659" y="4568"/>
                    <a:pt x="2926" y="4193"/>
                    <a:pt x="3167" y="3800"/>
                  </a:cubicBezTo>
                  <a:cubicBezTo>
                    <a:pt x="3417" y="3417"/>
                    <a:pt x="3640" y="3024"/>
                    <a:pt x="3881" y="2632"/>
                  </a:cubicBezTo>
                  <a:cubicBezTo>
                    <a:pt x="4113" y="2248"/>
                    <a:pt x="4371" y="1873"/>
                    <a:pt x="4621" y="1499"/>
                  </a:cubicBezTo>
                  <a:cubicBezTo>
                    <a:pt x="4898" y="1080"/>
                    <a:pt x="5165" y="651"/>
                    <a:pt x="5388" y="205"/>
                  </a:cubicBezTo>
                  <a:cubicBezTo>
                    <a:pt x="5426" y="131"/>
                    <a:pt x="5359" y="65"/>
                    <a:pt x="5297" y="65"/>
                  </a:cubicBezTo>
                  <a:cubicBezTo>
                    <a:pt x="5270" y="65"/>
                    <a:pt x="5244" y="77"/>
                    <a:pt x="5228" y="107"/>
                  </a:cubicBezTo>
                  <a:cubicBezTo>
                    <a:pt x="4835" y="919"/>
                    <a:pt x="4282" y="1633"/>
                    <a:pt x="3809" y="2400"/>
                  </a:cubicBezTo>
                  <a:cubicBezTo>
                    <a:pt x="3569" y="2783"/>
                    <a:pt x="3346" y="3176"/>
                    <a:pt x="3105" y="3568"/>
                  </a:cubicBezTo>
                  <a:cubicBezTo>
                    <a:pt x="2864" y="3961"/>
                    <a:pt x="2596" y="4336"/>
                    <a:pt x="2355" y="4719"/>
                  </a:cubicBezTo>
                  <a:cubicBezTo>
                    <a:pt x="2132" y="5076"/>
                    <a:pt x="1918" y="5433"/>
                    <a:pt x="1713" y="5790"/>
                  </a:cubicBezTo>
                  <a:cubicBezTo>
                    <a:pt x="1811" y="5486"/>
                    <a:pt x="1936" y="5201"/>
                    <a:pt x="2052" y="4907"/>
                  </a:cubicBezTo>
                  <a:cubicBezTo>
                    <a:pt x="2213" y="4532"/>
                    <a:pt x="2355" y="4157"/>
                    <a:pt x="2471" y="3774"/>
                  </a:cubicBezTo>
                  <a:cubicBezTo>
                    <a:pt x="2587" y="3381"/>
                    <a:pt x="2685" y="2980"/>
                    <a:pt x="2810" y="2596"/>
                  </a:cubicBezTo>
                  <a:cubicBezTo>
                    <a:pt x="2935" y="2212"/>
                    <a:pt x="3105" y="1847"/>
                    <a:pt x="3301" y="1499"/>
                  </a:cubicBezTo>
                  <a:cubicBezTo>
                    <a:pt x="3515" y="1097"/>
                    <a:pt x="3765" y="714"/>
                    <a:pt x="3997" y="312"/>
                  </a:cubicBezTo>
                  <a:cubicBezTo>
                    <a:pt x="4034" y="244"/>
                    <a:pt x="3972" y="181"/>
                    <a:pt x="3910" y="181"/>
                  </a:cubicBezTo>
                  <a:cubicBezTo>
                    <a:pt x="3883" y="181"/>
                    <a:pt x="3855" y="193"/>
                    <a:pt x="3836" y="223"/>
                  </a:cubicBezTo>
                  <a:cubicBezTo>
                    <a:pt x="3426" y="928"/>
                    <a:pt x="2971" y="1615"/>
                    <a:pt x="2694" y="2382"/>
                  </a:cubicBezTo>
                  <a:cubicBezTo>
                    <a:pt x="2552" y="2775"/>
                    <a:pt x="2453" y="3167"/>
                    <a:pt x="2337" y="3560"/>
                  </a:cubicBezTo>
                  <a:cubicBezTo>
                    <a:pt x="2230" y="3952"/>
                    <a:pt x="2097" y="4336"/>
                    <a:pt x="1936" y="4710"/>
                  </a:cubicBezTo>
                  <a:cubicBezTo>
                    <a:pt x="1793" y="5067"/>
                    <a:pt x="1651" y="5415"/>
                    <a:pt x="1535" y="5772"/>
                  </a:cubicBezTo>
                  <a:cubicBezTo>
                    <a:pt x="1570" y="5469"/>
                    <a:pt x="1615" y="5156"/>
                    <a:pt x="1651" y="4853"/>
                  </a:cubicBezTo>
                  <a:cubicBezTo>
                    <a:pt x="1704" y="4461"/>
                    <a:pt x="1749" y="4068"/>
                    <a:pt x="1820" y="3684"/>
                  </a:cubicBezTo>
                  <a:cubicBezTo>
                    <a:pt x="1891" y="3310"/>
                    <a:pt x="1990" y="2944"/>
                    <a:pt x="2070" y="2569"/>
                  </a:cubicBezTo>
                  <a:cubicBezTo>
                    <a:pt x="2150" y="2186"/>
                    <a:pt x="2213" y="1802"/>
                    <a:pt x="2293" y="1427"/>
                  </a:cubicBezTo>
                  <a:cubicBezTo>
                    <a:pt x="2373" y="999"/>
                    <a:pt x="2480" y="571"/>
                    <a:pt x="2578" y="143"/>
                  </a:cubicBezTo>
                  <a:cubicBezTo>
                    <a:pt x="2594" y="74"/>
                    <a:pt x="2538" y="30"/>
                    <a:pt x="2484" y="30"/>
                  </a:cubicBezTo>
                  <a:cubicBezTo>
                    <a:pt x="2447" y="30"/>
                    <a:pt x="2411" y="51"/>
                    <a:pt x="2400" y="98"/>
                  </a:cubicBezTo>
                  <a:cubicBezTo>
                    <a:pt x="2311" y="482"/>
                    <a:pt x="2221" y="856"/>
                    <a:pt x="2141" y="1240"/>
                  </a:cubicBezTo>
                  <a:cubicBezTo>
                    <a:pt x="2061" y="1624"/>
                    <a:pt x="2007" y="2007"/>
                    <a:pt x="1927" y="2391"/>
                  </a:cubicBezTo>
                  <a:cubicBezTo>
                    <a:pt x="1847" y="2766"/>
                    <a:pt x="1749" y="3140"/>
                    <a:pt x="1668" y="3515"/>
                  </a:cubicBezTo>
                  <a:cubicBezTo>
                    <a:pt x="1588" y="3899"/>
                    <a:pt x="1552" y="4291"/>
                    <a:pt x="1499" y="4684"/>
                  </a:cubicBezTo>
                  <a:cubicBezTo>
                    <a:pt x="1472" y="4871"/>
                    <a:pt x="1445" y="5058"/>
                    <a:pt x="1419" y="5237"/>
                  </a:cubicBezTo>
                  <a:cubicBezTo>
                    <a:pt x="1410" y="5121"/>
                    <a:pt x="1392" y="4996"/>
                    <a:pt x="1374" y="4871"/>
                  </a:cubicBezTo>
                  <a:cubicBezTo>
                    <a:pt x="1329" y="4496"/>
                    <a:pt x="1276" y="4113"/>
                    <a:pt x="1276" y="3729"/>
                  </a:cubicBezTo>
                  <a:cubicBezTo>
                    <a:pt x="1285" y="3345"/>
                    <a:pt x="1329" y="2971"/>
                    <a:pt x="1347" y="2587"/>
                  </a:cubicBezTo>
                  <a:cubicBezTo>
                    <a:pt x="1365" y="2212"/>
                    <a:pt x="1329" y="1838"/>
                    <a:pt x="1267" y="1463"/>
                  </a:cubicBezTo>
                  <a:cubicBezTo>
                    <a:pt x="1196" y="1053"/>
                    <a:pt x="1115" y="642"/>
                    <a:pt x="1124" y="223"/>
                  </a:cubicBezTo>
                  <a:cubicBezTo>
                    <a:pt x="1124" y="165"/>
                    <a:pt x="1080" y="136"/>
                    <a:pt x="1034" y="136"/>
                  </a:cubicBezTo>
                  <a:cubicBezTo>
                    <a:pt x="988" y="136"/>
                    <a:pt x="941" y="165"/>
                    <a:pt x="937" y="223"/>
                  </a:cubicBezTo>
                  <a:cubicBezTo>
                    <a:pt x="928" y="598"/>
                    <a:pt x="999" y="972"/>
                    <a:pt x="1062" y="1338"/>
                  </a:cubicBezTo>
                  <a:cubicBezTo>
                    <a:pt x="1124" y="1713"/>
                    <a:pt x="1178" y="2070"/>
                    <a:pt x="1169" y="2444"/>
                  </a:cubicBezTo>
                  <a:cubicBezTo>
                    <a:pt x="1160" y="2828"/>
                    <a:pt x="1115" y="3203"/>
                    <a:pt x="1097" y="3586"/>
                  </a:cubicBezTo>
                  <a:cubicBezTo>
                    <a:pt x="1089" y="3970"/>
                    <a:pt x="1133" y="4345"/>
                    <a:pt x="1178" y="4728"/>
                  </a:cubicBezTo>
                  <a:cubicBezTo>
                    <a:pt x="1178" y="4737"/>
                    <a:pt x="1178" y="4746"/>
                    <a:pt x="1178" y="4755"/>
                  </a:cubicBezTo>
                  <a:cubicBezTo>
                    <a:pt x="1080" y="4425"/>
                    <a:pt x="981" y="4095"/>
                    <a:pt x="910" y="3756"/>
                  </a:cubicBezTo>
                  <a:cubicBezTo>
                    <a:pt x="821" y="3372"/>
                    <a:pt x="741" y="2980"/>
                    <a:pt x="669" y="2587"/>
                  </a:cubicBezTo>
                  <a:cubicBezTo>
                    <a:pt x="589" y="2195"/>
                    <a:pt x="509" y="1802"/>
                    <a:pt x="428" y="1410"/>
                  </a:cubicBezTo>
                  <a:cubicBezTo>
                    <a:pt x="330" y="972"/>
                    <a:pt x="241" y="535"/>
                    <a:pt x="187" y="89"/>
                  </a:cubicBezTo>
                  <a:cubicBezTo>
                    <a:pt x="179" y="45"/>
                    <a:pt x="152" y="0"/>
                    <a:pt x="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2" name="Google Shape;1012;p41"/>
            <p:cNvGrpSpPr/>
            <p:nvPr/>
          </p:nvGrpSpPr>
          <p:grpSpPr>
            <a:xfrm>
              <a:off x="3532325" y="983975"/>
              <a:ext cx="309900" cy="696775"/>
              <a:chOff x="3532325" y="983975"/>
              <a:chExt cx="309900" cy="696775"/>
            </a:xfrm>
          </p:grpSpPr>
          <p:sp>
            <p:nvSpPr>
              <p:cNvPr id="1013" name="Google Shape;1013;p41"/>
              <p:cNvSpPr/>
              <p:nvPr/>
            </p:nvSpPr>
            <p:spPr>
              <a:xfrm>
                <a:off x="3651200" y="1125825"/>
                <a:ext cx="191025" cy="554925"/>
              </a:xfrm>
              <a:custGeom>
                <a:avLst/>
                <a:gdLst/>
                <a:ahLst/>
                <a:cxnLst/>
                <a:rect l="l" t="t" r="r" b="b"/>
                <a:pathLst>
                  <a:path w="7641" h="22197" extrusionOk="0">
                    <a:moveTo>
                      <a:pt x="152" y="1"/>
                    </a:moveTo>
                    <a:cubicBezTo>
                      <a:pt x="74" y="1"/>
                      <a:pt x="1" y="52"/>
                      <a:pt x="9" y="155"/>
                    </a:cubicBezTo>
                    <a:cubicBezTo>
                      <a:pt x="161" y="2224"/>
                      <a:pt x="455" y="4285"/>
                      <a:pt x="857" y="6319"/>
                    </a:cubicBezTo>
                    <a:cubicBezTo>
                      <a:pt x="1258" y="8344"/>
                      <a:pt x="1776" y="10351"/>
                      <a:pt x="2382" y="12323"/>
                    </a:cubicBezTo>
                    <a:cubicBezTo>
                      <a:pt x="2891" y="14000"/>
                      <a:pt x="3444" y="15668"/>
                      <a:pt x="4113" y="17292"/>
                    </a:cubicBezTo>
                    <a:cubicBezTo>
                      <a:pt x="4506" y="18220"/>
                      <a:pt x="4943" y="19130"/>
                      <a:pt x="5514" y="19959"/>
                    </a:cubicBezTo>
                    <a:cubicBezTo>
                      <a:pt x="5987" y="20646"/>
                      <a:pt x="6549" y="21271"/>
                      <a:pt x="7093" y="21895"/>
                    </a:cubicBezTo>
                    <a:cubicBezTo>
                      <a:pt x="7173" y="21975"/>
                      <a:pt x="7244" y="22065"/>
                      <a:pt x="7325" y="22145"/>
                    </a:cubicBezTo>
                    <a:cubicBezTo>
                      <a:pt x="7355" y="22182"/>
                      <a:pt x="7391" y="22197"/>
                      <a:pt x="7426" y="22197"/>
                    </a:cubicBezTo>
                    <a:cubicBezTo>
                      <a:pt x="7536" y="22197"/>
                      <a:pt x="7640" y="22046"/>
                      <a:pt x="7539" y="21931"/>
                    </a:cubicBezTo>
                    <a:cubicBezTo>
                      <a:pt x="6995" y="21315"/>
                      <a:pt x="6424" y="20691"/>
                      <a:pt x="5951" y="20040"/>
                    </a:cubicBezTo>
                    <a:cubicBezTo>
                      <a:pt x="5389" y="19272"/>
                      <a:pt x="4952" y="18434"/>
                      <a:pt x="4568" y="17560"/>
                    </a:cubicBezTo>
                    <a:cubicBezTo>
                      <a:pt x="3917" y="16070"/>
                      <a:pt x="3399" y="14509"/>
                      <a:pt x="2900" y="12956"/>
                    </a:cubicBezTo>
                    <a:cubicBezTo>
                      <a:pt x="2275" y="11003"/>
                      <a:pt x="1740" y="9013"/>
                      <a:pt x="1312" y="6997"/>
                    </a:cubicBezTo>
                    <a:cubicBezTo>
                      <a:pt x="884" y="4990"/>
                      <a:pt x="563" y="2947"/>
                      <a:pt x="384" y="904"/>
                    </a:cubicBezTo>
                    <a:cubicBezTo>
                      <a:pt x="357" y="654"/>
                      <a:pt x="340" y="405"/>
                      <a:pt x="322" y="155"/>
                    </a:cubicBezTo>
                    <a:cubicBezTo>
                      <a:pt x="313" y="52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41"/>
              <p:cNvSpPr/>
              <p:nvPr/>
            </p:nvSpPr>
            <p:spPr>
              <a:xfrm>
                <a:off x="3532325" y="983975"/>
                <a:ext cx="208550" cy="257900"/>
              </a:xfrm>
              <a:custGeom>
                <a:avLst/>
                <a:gdLst/>
                <a:ahLst/>
                <a:cxnLst/>
                <a:rect l="l" t="t" r="r" b="b"/>
                <a:pathLst>
                  <a:path w="8342" h="10316" extrusionOk="0">
                    <a:moveTo>
                      <a:pt x="7689" y="0"/>
                    </a:moveTo>
                    <a:cubicBezTo>
                      <a:pt x="7555" y="0"/>
                      <a:pt x="7413" y="48"/>
                      <a:pt x="7298" y="110"/>
                    </a:cubicBezTo>
                    <a:cubicBezTo>
                      <a:pt x="6743" y="427"/>
                      <a:pt x="6310" y="1074"/>
                      <a:pt x="5682" y="1074"/>
                    </a:cubicBezTo>
                    <a:cubicBezTo>
                      <a:pt x="5674" y="1074"/>
                      <a:pt x="5665" y="1074"/>
                      <a:pt x="5657" y="1074"/>
                    </a:cubicBezTo>
                    <a:cubicBezTo>
                      <a:pt x="5371" y="1056"/>
                      <a:pt x="5112" y="904"/>
                      <a:pt x="4836" y="815"/>
                    </a:cubicBezTo>
                    <a:cubicBezTo>
                      <a:pt x="4733" y="785"/>
                      <a:pt x="4621" y="767"/>
                      <a:pt x="4512" y="767"/>
                    </a:cubicBezTo>
                    <a:cubicBezTo>
                      <a:pt x="4326" y="767"/>
                      <a:pt x="4149" y="821"/>
                      <a:pt x="4042" y="967"/>
                    </a:cubicBezTo>
                    <a:cubicBezTo>
                      <a:pt x="3872" y="1208"/>
                      <a:pt x="3908" y="1645"/>
                      <a:pt x="3614" y="1698"/>
                    </a:cubicBezTo>
                    <a:cubicBezTo>
                      <a:pt x="3598" y="1701"/>
                      <a:pt x="3583" y="1702"/>
                      <a:pt x="3567" y="1702"/>
                    </a:cubicBezTo>
                    <a:cubicBezTo>
                      <a:pt x="3483" y="1702"/>
                      <a:pt x="3395" y="1665"/>
                      <a:pt x="3319" y="1627"/>
                    </a:cubicBezTo>
                    <a:cubicBezTo>
                      <a:pt x="3059" y="1501"/>
                      <a:pt x="2790" y="1367"/>
                      <a:pt x="2506" y="1367"/>
                    </a:cubicBezTo>
                    <a:cubicBezTo>
                      <a:pt x="2489" y="1367"/>
                      <a:pt x="2471" y="1367"/>
                      <a:pt x="2454" y="1368"/>
                    </a:cubicBezTo>
                    <a:cubicBezTo>
                      <a:pt x="2142" y="1377"/>
                      <a:pt x="1829" y="1600"/>
                      <a:pt x="1820" y="1903"/>
                    </a:cubicBezTo>
                    <a:cubicBezTo>
                      <a:pt x="1820" y="2055"/>
                      <a:pt x="1892" y="2207"/>
                      <a:pt x="1865" y="2358"/>
                    </a:cubicBezTo>
                    <a:cubicBezTo>
                      <a:pt x="1817" y="2598"/>
                      <a:pt x="1534" y="2702"/>
                      <a:pt x="1276" y="2702"/>
                    </a:cubicBezTo>
                    <a:cubicBezTo>
                      <a:pt x="1246" y="2702"/>
                      <a:pt x="1216" y="2700"/>
                      <a:pt x="1187" y="2697"/>
                    </a:cubicBezTo>
                    <a:cubicBezTo>
                      <a:pt x="1020" y="2687"/>
                      <a:pt x="847" y="2650"/>
                      <a:pt x="681" y="2650"/>
                    </a:cubicBezTo>
                    <a:cubicBezTo>
                      <a:pt x="571" y="2650"/>
                      <a:pt x="465" y="2666"/>
                      <a:pt x="366" y="2715"/>
                    </a:cubicBezTo>
                    <a:cubicBezTo>
                      <a:pt x="108" y="2849"/>
                      <a:pt x="1" y="3188"/>
                      <a:pt x="36" y="3474"/>
                    </a:cubicBezTo>
                    <a:cubicBezTo>
                      <a:pt x="81" y="3768"/>
                      <a:pt x="233" y="4027"/>
                      <a:pt x="393" y="4276"/>
                    </a:cubicBezTo>
                    <a:cubicBezTo>
                      <a:pt x="1107" y="5454"/>
                      <a:pt x="1829" y="6623"/>
                      <a:pt x="2552" y="7800"/>
                    </a:cubicBezTo>
                    <a:cubicBezTo>
                      <a:pt x="3203" y="8862"/>
                      <a:pt x="3854" y="10075"/>
                      <a:pt x="5050" y="10307"/>
                    </a:cubicBezTo>
                    <a:cubicBezTo>
                      <a:pt x="5080" y="10313"/>
                      <a:pt x="5111" y="10316"/>
                      <a:pt x="5144" y="10316"/>
                    </a:cubicBezTo>
                    <a:cubicBezTo>
                      <a:pt x="5209" y="10316"/>
                      <a:pt x="5276" y="10304"/>
                      <a:pt x="5335" y="10280"/>
                    </a:cubicBezTo>
                    <a:cubicBezTo>
                      <a:pt x="5505" y="10227"/>
                      <a:pt x="5639" y="10111"/>
                      <a:pt x="5710" y="9950"/>
                    </a:cubicBezTo>
                    <a:cubicBezTo>
                      <a:pt x="6798" y="7675"/>
                      <a:pt x="7664" y="5133"/>
                      <a:pt x="8226" y="2216"/>
                    </a:cubicBezTo>
                    <a:cubicBezTo>
                      <a:pt x="8342" y="1618"/>
                      <a:pt x="8306" y="994"/>
                      <a:pt x="8128" y="414"/>
                    </a:cubicBezTo>
                    <a:cubicBezTo>
                      <a:pt x="8083" y="289"/>
                      <a:pt x="8038" y="164"/>
                      <a:pt x="7949" y="84"/>
                    </a:cubicBezTo>
                    <a:cubicBezTo>
                      <a:pt x="7875" y="24"/>
                      <a:pt x="7784" y="0"/>
                      <a:pt x="76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41"/>
              <p:cNvSpPr/>
              <p:nvPr/>
            </p:nvSpPr>
            <p:spPr>
              <a:xfrm>
                <a:off x="3537225" y="988050"/>
                <a:ext cx="183800" cy="253125"/>
              </a:xfrm>
              <a:custGeom>
                <a:avLst/>
                <a:gdLst/>
                <a:ahLst/>
                <a:cxnLst/>
                <a:rect l="l" t="t" r="r" b="b"/>
                <a:pathLst>
                  <a:path w="7352" h="10125" extrusionOk="0">
                    <a:moveTo>
                      <a:pt x="7218" y="1"/>
                    </a:moveTo>
                    <a:cubicBezTo>
                      <a:pt x="7147" y="1"/>
                      <a:pt x="7093" y="63"/>
                      <a:pt x="7093" y="126"/>
                    </a:cubicBezTo>
                    <a:cubicBezTo>
                      <a:pt x="7022" y="777"/>
                      <a:pt x="6959" y="1419"/>
                      <a:pt x="6879" y="2062"/>
                    </a:cubicBezTo>
                    <a:cubicBezTo>
                      <a:pt x="6790" y="2713"/>
                      <a:pt x="6665" y="3346"/>
                      <a:pt x="6495" y="3980"/>
                    </a:cubicBezTo>
                    <a:cubicBezTo>
                      <a:pt x="6326" y="4604"/>
                      <a:pt x="6121" y="5220"/>
                      <a:pt x="5942" y="5835"/>
                    </a:cubicBezTo>
                    <a:cubicBezTo>
                      <a:pt x="5764" y="6460"/>
                      <a:pt x="5612" y="7093"/>
                      <a:pt x="5452" y="7718"/>
                    </a:cubicBezTo>
                    <a:cubicBezTo>
                      <a:pt x="5353" y="8065"/>
                      <a:pt x="5264" y="8413"/>
                      <a:pt x="5184" y="8761"/>
                    </a:cubicBezTo>
                    <a:cubicBezTo>
                      <a:pt x="5157" y="8547"/>
                      <a:pt x="5130" y="8324"/>
                      <a:pt x="5104" y="8101"/>
                    </a:cubicBezTo>
                    <a:cubicBezTo>
                      <a:pt x="5032" y="7530"/>
                      <a:pt x="4997" y="6950"/>
                      <a:pt x="4997" y="6370"/>
                    </a:cubicBezTo>
                    <a:cubicBezTo>
                      <a:pt x="4997" y="5791"/>
                      <a:pt x="5041" y="5202"/>
                      <a:pt x="5077" y="4622"/>
                    </a:cubicBezTo>
                    <a:cubicBezTo>
                      <a:pt x="5122" y="4042"/>
                      <a:pt x="5148" y="3462"/>
                      <a:pt x="5175" y="2882"/>
                    </a:cubicBezTo>
                    <a:cubicBezTo>
                      <a:pt x="5220" y="2240"/>
                      <a:pt x="5264" y="1607"/>
                      <a:pt x="5380" y="973"/>
                    </a:cubicBezTo>
                    <a:cubicBezTo>
                      <a:pt x="5389" y="902"/>
                      <a:pt x="5362" y="831"/>
                      <a:pt x="5291" y="813"/>
                    </a:cubicBezTo>
                    <a:cubicBezTo>
                      <a:pt x="5282" y="810"/>
                      <a:pt x="5272" y="809"/>
                      <a:pt x="5261" y="809"/>
                    </a:cubicBezTo>
                    <a:cubicBezTo>
                      <a:pt x="5203" y="809"/>
                      <a:pt x="5138" y="849"/>
                      <a:pt x="5130" y="902"/>
                    </a:cubicBezTo>
                    <a:cubicBezTo>
                      <a:pt x="4925" y="2053"/>
                      <a:pt x="4907" y="3221"/>
                      <a:pt x="4836" y="4381"/>
                    </a:cubicBezTo>
                    <a:cubicBezTo>
                      <a:pt x="4800" y="4970"/>
                      <a:pt x="4756" y="5559"/>
                      <a:pt x="4738" y="6147"/>
                    </a:cubicBezTo>
                    <a:cubicBezTo>
                      <a:pt x="4729" y="6727"/>
                      <a:pt x="4756" y="7307"/>
                      <a:pt x="4818" y="7887"/>
                    </a:cubicBezTo>
                    <a:cubicBezTo>
                      <a:pt x="4881" y="8440"/>
                      <a:pt x="4952" y="8993"/>
                      <a:pt x="5014" y="9546"/>
                    </a:cubicBezTo>
                    <a:cubicBezTo>
                      <a:pt x="5014" y="9555"/>
                      <a:pt x="5014" y="9564"/>
                      <a:pt x="5014" y="9564"/>
                    </a:cubicBezTo>
                    <a:cubicBezTo>
                      <a:pt x="5006" y="9555"/>
                      <a:pt x="5006" y="9546"/>
                      <a:pt x="4997" y="9537"/>
                    </a:cubicBezTo>
                    <a:cubicBezTo>
                      <a:pt x="4916" y="9118"/>
                      <a:pt x="4863" y="8690"/>
                      <a:pt x="4809" y="8271"/>
                    </a:cubicBezTo>
                    <a:cubicBezTo>
                      <a:pt x="4774" y="7994"/>
                      <a:pt x="4729" y="7726"/>
                      <a:pt x="4684" y="7459"/>
                    </a:cubicBezTo>
                    <a:cubicBezTo>
                      <a:pt x="4631" y="7182"/>
                      <a:pt x="4568" y="6915"/>
                      <a:pt x="4515" y="6647"/>
                    </a:cubicBezTo>
                    <a:cubicBezTo>
                      <a:pt x="4274" y="5550"/>
                      <a:pt x="4069" y="4444"/>
                      <a:pt x="3864" y="3337"/>
                    </a:cubicBezTo>
                    <a:cubicBezTo>
                      <a:pt x="3748" y="2722"/>
                      <a:pt x="3641" y="2106"/>
                      <a:pt x="3560" y="1491"/>
                    </a:cubicBezTo>
                    <a:cubicBezTo>
                      <a:pt x="3551" y="1419"/>
                      <a:pt x="3507" y="1357"/>
                      <a:pt x="3435" y="1357"/>
                    </a:cubicBezTo>
                    <a:cubicBezTo>
                      <a:pt x="3373" y="1357"/>
                      <a:pt x="3293" y="1419"/>
                      <a:pt x="3302" y="1491"/>
                    </a:cubicBezTo>
                    <a:cubicBezTo>
                      <a:pt x="3444" y="2615"/>
                      <a:pt x="3667" y="3721"/>
                      <a:pt x="3882" y="4836"/>
                    </a:cubicBezTo>
                    <a:cubicBezTo>
                      <a:pt x="3989" y="5389"/>
                      <a:pt x="4096" y="5942"/>
                      <a:pt x="4212" y="6495"/>
                    </a:cubicBezTo>
                    <a:cubicBezTo>
                      <a:pt x="4274" y="6772"/>
                      <a:pt x="4336" y="7040"/>
                      <a:pt x="4390" y="7316"/>
                    </a:cubicBezTo>
                    <a:cubicBezTo>
                      <a:pt x="4452" y="7584"/>
                      <a:pt x="4488" y="7851"/>
                      <a:pt x="4533" y="8128"/>
                    </a:cubicBezTo>
                    <a:cubicBezTo>
                      <a:pt x="4551" y="8262"/>
                      <a:pt x="4568" y="8396"/>
                      <a:pt x="4586" y="8529"/>
                    </a:cubicBezTo>
                    <a:lnTo>
                      <a:pt x="4533" y="8404"/>
                    </a:lnTo>
                    <a:cubicBezTo>
                      <a:pt x="4435" y="8155"/>
                      <a:pt x="4336" y="7914"/>
                      <a:pt x="4229" y="7664"/>
                    </a:cubicBezTo>
                    <a:cubicBezTo>
                      <a:pt x="4122" y="7423"/>
                      <a:pt x="4006" y="7182"/>
                      <a:pt x="3890" y="6941"/>
                    </a:cubicBezTo>
                    <a:cubicBezTo>
                      <a:pt x="3658" y="6451"/>
                      <a:pt x="3418" y="5960"/>
                      <a:pt x="3186" y="5461"/>
                    </a:cubicBezTo>
                    <a:cubicBezTo>
                      <a:pt x="2963" y="4970"/>
                      <a:pt x="2757" y="4470"/>
                      <a:pt x="2552" y="3971"/>
                    </a:cubicBezTo>
                    <a:cubicBezTo>
                      <a:pt x="2329" y="3391"/>
                      <a:pt x="2106" y="2820"/>
                      <a:pt x="1910" y="2231"/>
                    </a:cubicBezTo>
                    <a:cubicBezTo>
                      <a:pt x="1895" y="2178"/>
                      <a:pt x="1841" y="2138"/>
                      <a:pt x="1787" y="2138"/>
                    </a:cubicBezTo>
                    <a:cubicBezTo>
                      <a:pt x="1777" y="2138"/>
                      <a:pt x="1768" y="2139"/>
                      <a:pt x="1758" y="2142"/>
                    </a:cubicBezTo>
                    <a:cubicBezTo>
                      <a:pt x="1687" y="2160"/>
                      <a:pt x="1642" y="2231"/>
                      <a:pt x="1660" y="2303"/>
                    </a:cubicBezTo>
                    <a:cubicBezTo>
                      <a:pt x="2017" y="3346"/>
                      <a:pt x="2418" y="4381"/>
                      <a:pt x="2873" y="5389"/>
                    </a:cubicBezTo>
                    <a:cubicBezTo>
                      <a:pt x="3096" y="5889"/>
                      <a:pt x="3337" y="6388"/>
                      <a:pt x="3578" y="6879"/>
                    </a:cubicBezTo>
                    <a:cubicBezTo>
                      <a:pt x="3694" y="7120"/>
                      <a:pt x="3810" y="7361"/>
                      <a:pt x="3926" y="7602"/>
                    </a:cubicBezTo>
                    <a:cubicBezTo>
                      <a:pt x="4033" y="7842"/>
                      <a:pt x="4131" y="8083"/>
                      <a:pt x="4229" y="8333"/>
                    </a:cubicBezTo>
                    <a:cubicBezTo>
                      <a:pt x="4328" y="8574"/>
                      <a:pt x="4426" y="8824"/>
                      <a:pt x="4524" y="9074"/>
                    </a:cubicBezTo>
                    <a:cubicBezTo>
                      <a:pt x="4399" y="8886"/>
                      <a:pt x="4283" y="8690"/>
                      <a:pt x="4167" y="8503"/>
                    </a:cubicBezTo>
                    <a:cubicBezTo>
                      <a:pt x="4015" y="8262"/>
                      <a:pt x="3864" y="8021"/>
                      <a:pt x="3712" y="7780"/>
                    </a:cubicBezTo>
                    <a:cubicBezTo>
                      <a:pt x="3551" y="7539"/>
                      <a:pt x="3382" y="7298"/>
                      <a:pt x="3212" y="7066"/>
                    </a:cubicBezTo>
                    <a:cubicBezTo>
                      <a:pt x="2873" y="6576"/>
                      <a:pt x="2534" y="6076"/>
                      <a:pt x="2213" y="5577"/>
                    </a:cubicBezTo>
                    <a:cubicBezTo>
                      <a:pt x="2053" y="5336"/>
                      <a:pt x="1901" y="5086"/>
                      <a:pt x="1740" y="4845"/>
                    </a:cubicBezTo>
                    <a:cubicBezTo>
                      <a:pt x="1589" y="4622"/>
                      <a:pt x="1428" y="4390"/>
                      <a:pt x="1268" y="4167"/>
                    </a:cubicBezTo>
                    <a:cubicBezTo>
                      <a:pt x="911" y="3667"/>
                      <a:pt x="545" y="3177"/>
                      <a:pt x="251" y="2624"/>
                    </a:cubicBezTo>
                    <a:cubicBezTo>
                      <a:pt x="233" y="2583"/>
                      <a:pt x="189" y="2561"/>
                      <a:pt x="145" y="2561"/>
                    </a:cubicBezTo>
                    <a:cubicBezTo>
                      <a:pt x="122" y="2561"/>
                      <a:pt x="100" y="2567"/>
                      <a:pt x="81" y="2579"/>
                    </a:cubicBezTo>
                    <a:cubicBezTo>
                      <a:pt x="19" y="2615"/>
                      <a:pt x="1" y="2695"/>
                      <a:pt x="28" y="2757"/>
                    </a:cubicBezTo>
                    <a:cubicBezTo>
                      <a:pt x="286" y="3239"/>
                      <a:pt x="607" y="3694"/>
                      <a:pt x="929" y="4140"/>
                    </a:cubicBezTo>
                    <a:cubicBezTo>
                      <a:pt x="1089" y="4363"/>
                      <a:pt x="1250" y="4586"/>
                      <a:pt x="1401" y="4809"/>
                    </a:cubicBezTo>
                    <a:cubicBezTo>
                      <a:pt x="1562" y="5041"/>
                      <a:pt x="1714" y="5291"/>
                      <a:pt x="1865" y="5523"/>
                    </a:cubicBezTo>
                    <a:cubicBezTo>
                      <a:pt x="2187" y="6031"/>
                      <a:pt x="2526" y="6522"/>
                      <a:pt x="2865" y="7013"/>
                    </a:cubicBezTo>
                    <a:cubicBezTo>
                      <a:pt x="3195" y="7495"/>
                      <a:pt x="3525" y="7967"/>
                      <a:pt x="3828" y="8458"/>
                    </a:cubicBezTo>
                    <a:cubicBezTo>
                      <a:pt x="4167" y="8993"/>
                      <a:pt x="4497" y="9546"/>
                      <a:pt x="4872" y="10055"/>
                    </a:cubicBezTo>
                    <a:cubicBezTo>
                      <a:pt x="4903" y="10098"/>
                      <a:pt x="4947" y="10124"/>
                      <a:pt x="4991" y="10124"/>
                    </a:cubicBezTo>
                    <a:cubicBezTo>
                      <a:pt x="5011" y="10124"/>
                      <a:pt x="5031" y="10119"/>
                      <a:pt x="5050" y="10108"/>
                    </a:cubicBezTo>
                    <a:cubicBezTo>
                      <a:pt x="5086" y="10091"/>
                      <a:pt x="5104" y="10055"/>
                      <a:pt x="5113" y="10010"/>
                    </a:cubicBezTo>
                    <a:cubicBezTo>
                      <a:pt x="5139" y="10010"/>
                      <a:pt x="5175" y="9992"/>
                      <a:pt x="5193" y="9975"/>
                    </a:cubicBezTo>
                    <a:cubicBezTo>
                      <a:pt x="5255" y="9966"/>
                      <a:pt x="5318" y="9912"/>
                      <a:pt x="5309" y="9850"/>
                    </a:cubicBezTo>
                    <a:cubicBezTo>
                      <a:pt x="5300" y="9752"/>
                      <a:pt x="5291" y="9653"/>
                      <a:pt x="5282" y="9564"/>
                    </a:cubicBezTo>
                    <a:cubicBezTo>
                      <a:pt x="5371" y="9047"/>
                      <a:pt x="5505" y="8529"/>
                      <a:pt x="5639" y="8012"/>
                    </a:cubicBezTo>
                    <a:cubicBezTo>
                      <a:pt x="5719" y="7700"/>
                      <a:pt x="5808" y="7387"/>
                      <a:pt x="5889" y="7075"/>
                    </a:cubicBezTo>
                    <a:cubicBezTo>
                      <a:pt x="5969" y="6754"/>
                      <a:pt x="6049" y="6442"/>
                      <a:pt x="6130" y="6130"/>
                    </a:cubicBezTo>
                    <a:cubicBezTo>
                      <a:pt x="6308" y="5496"/>
                      <a:pt x="6513" y="4881"/>
                      <a:pt x="6683" y="4256"/>
                    </a:cubicBezTo>
                    <a:cubicBezTo>
                      <a:pt x="6861" y="3632"/>
                      <a:pt x="6995" y="2998"/>
                      <a:pt x="7093" y="2347"/>
                    </a:cubicBezTo>
                    <a:cubicBezTo>
                      <a:pt x="7191" y="1696"/>
                      <a:pt x="7254" y="1036"/>
                      <a:pt x="7325" y="376"/>
                    </a:cubicBezTo>
                    <a:cubicBezTo>
                      <a:pt x="7334" y="295"/>
                      <a:pt x="7343" y="215"/>
                      <a:pt x="7352" y="126"/>
                    </a:cubicBezTo>
                    <a:cubicBezTo>
                      <a:pt x="7352" y="63"/>
                      <a:pt x="7280" y="1"/>
                      <a:pt x="7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6" name="Google Shape;1016;p41"/>
          <p:cNvGrpSpPr/>
          <p:nvPr/>
        </p:nvGrpSpPr>
        <p:grpSpPr>
          <a:xfrm rot="-4499989">
            <a:off x="8229062" y="-453021"/>
            <a:ext cx="839826" cy="2197633"/>
            <a:chOff x="4028550" y="1432075"/>
            <a:chExt cx="698475" cy="1827750"/>
          </a:xfrm>
        </p:grpSpPr>
        <p:sp>
          <p:nvSpPr>
            <p:cNvPr id="1017" name="Google Shape;1017;p41"/>
            <p:cNvSpPr/>
            <p:nvPr/>
          </p:nvSpPr>
          <p:spPr>
            <a:xfrm>
              <a:off x="4154125" y="1588075"/>
              <a:ext cx="572900" cy="1671750"/>
            </a:xfrm>
            <a:custGeom>
              <a:avLst/>
              <a:gdLst/>
              <a:ahLst/>
              <a:cxnLst/>
              <a:rect l="l" t="t" r="r" b="b"/>
              <a:pathLst>
                <a:path w="22916" h="66870" extrusionOk="0">
                  <a:moveTo>
                    <a:pt x="185" y="0"/>
                  </a:moveTo>
                  <a:cubicBezTo>
                    <a:pt x="95" y="0"/>
                    <a:pt x="1" y="76"/>
                    <a:pt x="27" y="194"/>
                  </a:cubicBezTo>
                  <a:cubicBezTo>
                    <a:pt x="1026" y="4690"/>
                    <a:pt x="2034" y="9186"/>
                    <a:pt x="3105" y="13673"/>
                  </a:cubicBezTo>
                  <a:cubicBezTo>
                    <a:pt x="4167" y="18161"/>
                    <a:pt x="5282" y="22639"/>
                    <a:pt x="6513" y="27090"/>
                  </a:cubicBezTo>
                  <a:cubicBezTo>
                    <a:pt x="7744" y="31542"/>
                    <a:pt x="9082" y="35967"/>
                    <a:pt x="10572" y="40338"/>
                  </a:cubicBezTo>
                  <a:cubicBezTo>
                    <a:pt x="12053" y="44638"/>
                    <a:pt x="13685" y="48893"/>
                    <a:pt x="15514" y="53059"/>
                  </a:cubicBezTo>
                  <a:cubicBezTo>
                    <a:pt x="17361" y="57252"/>
                    <a:pt x="19413" y="61347"/>
                    <a:pt x="21705" y="65308"/>
                  </a:cubicBezTo>
                  <a:cubicBezTo>
                    <a:pt x="21991" y="65808"/>
                    <a:pt x="22285" y="66307"/>
                    <a:pt x="22580" y="66798"/>
                  </a:cubicBezTo>
                  <a:cubicBezTo>
                    <a:pt x="22609" y="66849"/>
                    <a:pt x="22654" y="66870"/>
                    <a:pt x="22700" y="66870"/>
                  </a:cubicBezTo>
                  <a:cubicBezTo>
                    <a:pt x="22806" y="66870"/>
                    <a:pt x="22916" y="66756"/>
                    <a:pt x="22847" y="66637"/>
                  </a:cubicBezTo>
                  <a:cubicBezTo>
                    <a:pt x="20492" y="62712"/>
                    <a:pt x="18387" y="58635"/>
                    <a:pt x="16487" y="54469"/>
                  </a:cubicBezTo>
                  <a:cubicBezTo>
                    <a:pt x="14586" y="50303"/>
                    <a:pt x="12900" y="46030"/>
                    <a:pt x="11384" y="41712"/>
                  </a:cubicBezTo>
                  <a:cubicBezTo>
                    <a:pt x="9858" y="37394"/>
                    <a:pt x="8502" y="33014"/>
                    <a:pt x="7262" y="28616"/>
                  </a:cubicBezTo>
                  <a:cubicBezTo>
                    <a:pt x="6004" y="24173"/>
                    <a:pt x="4862" y="19704"/>
                    <a:pt x="3792" y="15217"/>
                  </a:cubicBezTo>
                  <a:cubicBezTo>
                    <a:pt x="2712" y="10747"/>
                    <a:pt x="1704" y="6269"/>
                    <a:pt x="696" y="1790"/>
                  </a:cubicBezTo>
                  <a:cubicBezTo>
                    <a:pt x="571" y="1228"/>
                    <a:pt x="447" y="675"/>
                    <a:pt x="322" y="113"/>
                  </a:cubicBezTo>
                  <a:cubicBezTo>
                    <a:pt x="304" y="35"/>
                    <a:pt x="245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1"/>
            <p:cNvSpPr/>
            <p:nvPr/>
          </p:nvSpPr>
          <p:spPr>
            <a:xfrm>
              <a:off x="4028550" y="1432075"/>
              <a:ext cx="192950" cy="207325"/>
            </a:xfrm>
            <a:custGeom>
              <a:avLst/>
              <a:gdLst/>
              <a:ahLst/>
              <a:cxnLst/>
              <a:rect l="l" t="t" r="r" b="b"/>
              <a:pathLst>
                <a:path w="7718" h="8293" extrusionOk="0">
                  <a:moveTo>
                    <a:pt x="5188" y="0"/>
                  </a:moveTo>
                  <a:cubicBezTo>
                    <a:pt x="5113" y="0"/>
                    <a:pt x="5038" y="13"/>
                    <a:pt x="4970" y="37"/>
                  </a:cubicBezTo>
                  <a:cubicBezTo>
                    <a:pt x="4720" y="126"/>
                    <a:pt x="4533" y="341"/>
                    <a:pt x="4345" y="537"/>
                  </a:cubicBezTo>
                  <a:cubicBezTo>
                    <a:pt x="4292" y="608"/>
                    <a:pt x="4221" y="680"/>
                    <a:pt x="4131" y="697"/>
                  </a:cubicBezTo>
                  <a:cubicBezTo>
                    <a:pt x="4114" y="701"/>
                    <a:pt x="4097" y="703"/>
                    <a:pt x="4081" y="703"/>
                  </a:cubicBezTo>
                  <a:cubicBezTo>
                    <a:pt x="3857" y="703"/>
                    <a:pt x="3742" y="376"/>
                    <a:pt x="3534" y="251"/>
                  </a:cubicBezTo>
                  <a:cubicBezTo>
                    <a:pt x="3468" y="210"/>
                    <a:pt x="3396" y="193"/>
                    <a:pt x="3321" y="193"/>
                  </a:cubicBezTo>
                  <a:cubicBezTo>
                    <a:pt x="3153" y="193"/>
                    <a:pt x="2974" y="283"/>
                    <a:pt x="2838" y="394"/>
                  </a:cubicBezTo>
                  <a:cubicBezTo>
                    <a:pt x="2642" y="555"/>
                    <a:pt x="2481" y="769"/>
                    <a:pt x="2249" y="876"/>
                  </a:cubicBezTo>
                  <a:cubicBezTo>
                    <a:pt x="2133" y="928"/>
                    <a:pt x="2015" y="948"/>
                    <a:pt x="1894" y="948"/>
                  </a:cubicBezTo>
                  <a:cubicBezTo>
                    <a:pt x="1473" y="948"/>
                    <a:pt x="1026" y="699"/>
                    <a:pt x="590" y="644"/>
                  </a:cubicBezTo>
                  <a:cubicBezTo>
                    <a:pt x="554" y="639"/>
                    <a:pt x="517" y="637"/>
                    <a:pt x="480" y="637"/>
                  </a:cubicBezTo>
                  <a:cubicBezTo>
                    <a:pt x="305" y="637"/>
                    <a:pt x="128" y="693"/>
                    <a:pt x="54" y="840"/>
                  </a:cubicBezTo>
                  <a:cubicBezTo>
                    <a:pt x="1" y="938"/>
                    <a:pt x="1" y="1054"/>
                    <a:pt x="10" y="1161"/>
                  </a:cubicBezTo>
                  <a:cubicBezTo>
                    <a:pt x="63" y="1705"/>
                    <a:pt x="242" y="2223"/>
                    <a:pt x="536" y="2678"/>
                  </a:cubicBezTo>
                  <a:cubicBezTo>
                    <a:pt x="1972" y="4864"/>
                    <a:pt x="3543" y="6648"/>
                    <a:pt x="5193" y="8146"/>
                  </a:cubicBezTo>
                  <a:cubicBezTo>
                    <a:pt x="5294" y="8240"/>
                    <a:pt x="5423" y="8293"/>
                    <a:pt x="5555" y="8293"/>
                  </a:cubicBezTo>
                  <a:cubicBezTo>
                    <a:pt x="5574" y="8293"/>
                    <a:pt x="5593" y="8291"/>
                    <a:pt x="5612" y="8289"/>
                  </a:cubicBezTo>
                  <a:cubicBezTo>
                    <a:pt x="5693" y="8280"/>
                    <a:pt x="5782" y="8262"/>
                    <a:pt x="5853" y="8209"/>
                  </a:cubicBezTo>
                  <a:cubicBezTo>
                    <a:pt x="6745" y="7620"/>
                    <a:pt x="6870" y="6407"/>
                    <a:pt x="7049" y="5327"/>
                  </a:cubicBezTo>
                  <a:lnTo>
                    <a:pt x="7628" y="1723"/>
                  </a:lnTo>
                  <a:cubicBezTo>
                    <a:pt x="7673" y="1465"/>
                    <a:pt x="7718" y="1197"/>
                    <a:pt x="7646" y="947"/>
                  </a:cubicBezTo>
                  <a:cubicBezTo>
                    <a:pt x="7584" y="697"/>
                    <a:pt x="7388" y="465"/>
                    <a:pt x="7129" y="439"/>
                  </a:cubicBezTo>
                  <a:cubicBezTo>
                    <a:pt x="7117" y="438"/>
                    <a:pt x="7104" y="437"/>
                    <a:pt x="7092" y="437"/>
                  </a:cubicBezTo>
                  <a:cubicBezTo>
                    <a:pt x="6858" y="437"/>
                    <a:pt x="6654" y="596"/>
                    <a:pt x="6451" y="706"/>
                  </a:cubicBezTo>
                  <a:cubicBezTo>
                    <a:pt x="6344" y="758"/>
                    <a:pt x="6217" y="792"/>
                    <a:pt x="6099" y="792"/>
                  </a:cubicBezTo>
                  <a:cubicBezTo>
                    <a:pt x="5970" y="792"/>
                    <a:pt x="5852" y="751"/>
                    <a:pt x="5782" y="644"/>
                  </a:cubicBezTo>
                  <a:cubicBezTo>
                    <a:pt x="5710" y="537"/>
                    <a:pt x="5719" y="385"/>
                    <a:pt x="5666" y="269"/>
                  </a:cubicBezTo>
                  <a:cubicBezTo>
                    <a:pt x="5588" y="88"/>
                    <a:pt x="5388" y="0"/>
                    <a:pt x="5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1"/>
            <p:cNvSpPr/>
            <p:nvPr/>
          </p:nvSpPr>
          <p:spPr>
            <a:xfrm>
              <a:off x="4038050" y="1450250"/>
              <a:ext cx="129975" cy="189075"/>
            </a:xfrm>
            <a:custGeom>
              <a:avLst/>
              <a:gdLst/>
              <a:ahLst/>
              <a:cxnLst/>
              <a:rect l="l" t="t" r="r" b="b"/>
              <a:pathLst>
                <a:path w="5199" h="7563" extrusionOk="0">
                  <a:moveTo>
                    <a:pt x="154" y="0"/>
                  </a:moveTo>
                  <a:cubicBezTo>
                    <a:pt x="77" y="0"/>
                    <a:pt x="0" y="84"/>
                    <a:pt x="49" y="176"/>
                  </a:cubicBezTo>
                  <a:cubicBezTo>
                    <a:pt x="326" y="684"/>
                    <a:pt x="575" y="1202"/>
                    <a:pt x="852" y="1710"/>
                  </a:cubicBezTo>
                  <a:cubicBezTo>
                    <a:pt x="1120" y="2219"/>
                    <a:pt x="1423" y="2700"/>
                    <a:pt x="1789" y="3146"/>
                  </a:cubicBezTo>
                  <a:cubicBezTo>
                    <a:pt x="2137" y="3583"/>
                    <a:pt x="2538" y="3985"/>
                    <a:pt x="2904" y="4404"/>
                  </a:cubicBezTo>
                  <a:cubicBezTo>
                    <a:pt x="3091" y="4618"/>
                    <a:pt x="3270" y="4832"/>
                    <a:pt x="3430" y="5055"/>
                  </a:cubicBezTo>
                  <a:cubicBezTo>
                    <a:pt x="3600" y="5296"/>
                    <a:pt x="3769" y="5537"/>
                    <a:pt x="3921" y="5787"/>
                  </a:cubicBezTo>
                  <a:cubicBezTo>
                    <a:pt x="4242" y="6295"/>
                    <a:pt x="4536" y="6813"/>
                    <a:pt x="4840" y="7321"/>
                  </a:cubicBezTo>
                  <a:cubicBezTo>
                    <a:pt x="4875" y="7384"/>
                    <a:pt x="4911" y="7446"/>
                    <a:pt x="4947" y="7509"/>
                  </a:cubicBezTo>
                  <a:cubicBezTo>
                    <a:pt x="4971" y="7547"/>
                    <a:pt x="5006" y="7562"/>
                    <a:pt x="5041" y="7562"/>
                  </a:cubicBezTo>
                  <a:cubicBezTo>
                    <a:pt x="5121" y="7562"/>
                    <a:pt x="5199" y="7480"/>
                    <a:pt x="5143" y="7393"/>
                  </a:cubicBezTo>
                  <a:cubicBezTo>
                    <a:pt x="4840" y="6884"/>
                    <a:pt x="4545" y="6367"/>
                    <a:pt x="4233" y="5858"/>
                  </a:cubicBezTo>
                  <a:cubicBezTo>
                    <a:pt x="3930" y="5368"/>
                    <a:pt x="3609" y="4877"/>
                    <a:pt x="3234" y="4431"/>
                  </a:cubicBezTo>
                  <a:cubicBezTo>
                    <a:pt x="2868" y="4003"/>
                    <a:pt x="2467" y="3601"/>
                    <a:pt x="2101" y="3173"/>
                  </a:cubicBezTo>
                  <a:cubicBezTo>
                    <a:pt x="1735" y="2745"/>
                    <a:pt x="1423" y="2281"/>
                    <a:pt x="1146" y="1781"/>
                  </a:cubicBezTo>
                  <a:cubicBezTo>
                    <a:pt x="870" y="1282"/>
                    <a:pt x="620" y="755"/>
                    <a:pt x="344" y="247"/>
                  </a:cubicBezTo>
                  <a:cubicBezTo>
                    <a:pt x="317" y="185"/>
                    <a:pt x="281" y="122"/>
                    <a:pt x="245" y="60"/>
                  </a:cubicBezTo>
                  <a:cubicBezTo>
                    <a:pt x="223" y="18"/>
                    <a:pt x="188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1"/>
            <p:cNvSpPr/>
            <p:nvPr/>
          </p:nvSpPr>
          <p:spPr>
            <a:xfrm>
              <a:off x="4084975" y="1450650"/>
              <a:ext cx="80750" cy="187200"/>
            </a:xfrm>
            <a:custGeom>
              <a:avLst/>
              <a:gdLst/>
              <a:ahLst/>
              <a:cxnLst/>
              <a:rect l="l" t="t" r="r" b="b"/>
              <a:pathLst>
                <a:path w="3230" h="7488" extrusionOk="0">
                  <a:moveTo>
                    <a:pt x="128" y="0"/>
                  </a:moveTo>
                  <a:cubicBezTo>
                    <a:pt x="109" y="0"/>
                    <a:pt x="90" y="5"/>
                    <a:pt x="72" y="17"/>
                  </a:cubicBezTo>
                  <a:cubicBezTo>
                    <a:pt x="28" y="44"/>
                    <a:pt x="1" y="124"/>
                    <a:pt x="37" y="169"/>
                  </a:cubicBezTo>
                  <a:cubicBezTo>
                    <a:pt x="313" y="606"/>
                    <a:pt x="563" y="1052"/>
                    <a:pt x="804" y="1507"/>
                  </a:cubicBezTo>
                  <a:cubicBezTo>
                    <a:pt x="1036" y="1953"/>
                    <a:pt x="1268" y="2399"/>
                    <a:pt x="1464" y="2863"/>
                  </a:cubicBezTo>
                  <a:cubicBezTo>
                    <a:pt x="1660" y="3327"/>
                    <a:pt x="1821" y="3799"/>
                    <a:pt x="1990" y="4272"/>
                  </a:cubicBezTo>
                  <a:cubicBezTo>
                    <a:pt x="2160" y="4763"/>
                    <a:pt x="2347" y="5245"/>
                    <a:pt x="2499" y="5735"/>
                  </a:cubicBezTo>
                  <a:cubicBezTo>
                    <a:pt x="2668" y="6288"/>
                    <a:pt x="2820" y="6850"/>
                    <a:pt x="2989" y="7403"/>
                  </a:cubicBezTo>
                  <a:cubicBezTo>
                    <a:pt x="3004" y="7462"/>
                    <a:pt x="3050" y="7487"/>
                    <a:pt x="3096" y="7487"/>
                  </a:cubicBezTo>
                  <a:cubicBezTo>
                    <a:pt x="3163" y="7487"/>
                    <a:pt x="3230" y="7434"/>
                    <a:pt x="3204" y="7350"/>
                  </a:cubicBezTo>
                  <a:cubicBezTo>
                    <a:pt x="3052" y="6850"/>
                    <a:pt x="2918" y="6351"/>
                    <a:pt x="2775" y="5851"/>
                  </a:cubicBezTo>
                  <a:cubicBezTo>
                    <a:pt x="2695" y="5601"/>
                    <a:pt x="2615" y="5352"/>
                    <a:pt x="2535" y="5102"/>
                  </a:cubicBezTo>
                  <a:cubicBezTo>
                    <a:pt x="2445" y="4861"/>
                    <a:pt x="2356" y="4620"/>
                    <a:pt x="2267" y="4379"/>
                  </a:cubicBezTo>
                  <a:cubicBezTo>
                    <a:pt x="2097" y="3898"/>
                    <a:pt x="1937" y="3416"/>
                    <a:pt x="1741" y="2943"/>
                  </a:cubicBezTo>
                  <a:cubicBezTo>
                    <a:pt x="1544" y="2470"/>
                    <a:pt x="1321" y="2015"/>
                    <a:pt x="1089" y="1560"/>
                  </a:cubicBezTo>
                  <a:cubicBezTo>
                    <a:pt x="822" y="1043"/>
                    <a:pt x="545" y="543"/>
                    <a:pt x="233" y="53"/>
                  </a:cubicBezTo>
                  <a:cubicBezTo>
                    <a:pt x="209" y="22"/>
                    <a:pt x="168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1"/>
            <p:cNvSpPr/>
            <p:nvPr/>
          </p:nvSpPr>
          <p:spPr>
            <a:xfrm>
              <a:off x="4166825" y="1447725"/>
              <a:ext cx="11850" cy="189150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1"/>
            <p:cNvSpPr/>
            <p:nvPr/>
          </p:nvSpPr>
          <p:spPr>
            <a:xfrm>
              <a:off x="4165850" y="1442575"/>
              <a:ext cx="43825" cy="195200"/>
            </a:xfrm>
            <a:custGeom>
              <a:avLst/>
              <a:gdLst/>
              <a:ahLst/>
              <a:cxnLst/>
              <a:rect l="l" t="t" r="r" b="b"/>
              <a:pathLst>
                <a:path w="1753" h="7808" extrusionOk="0">
                  <a:moveTo>
                    <a:pt x="1637" y="1"/>
                  </a:moveTo>
                  <a:cubicBezTo>
                    <a:pt x="1565" y="1"/>
                    <a:pt x="1530" y="54"/>
                    <a:pt x="1521" y="117"/>
                  </a:cubicBezTo>
                  <a:cubicBezTo>
                    <a:pt x="1432" y="1116"/>
                    <a:pt x="1476" y="2142"/>
                    <a:pt x="1218" y="3114"/>
                  </a:cubicBezTo>
                  <a:cubicBezTo>
                    <a:pt x="1093" y="3587"/>
                    <a:pt x="914" y="4042"/>
                    <a:pt x="771" y="4506"/>
                  </a:cubicBezTo>
                  <a:cubicBezTo>
                    <a:pt x="611" y="4988"/>
                    <a:pt x="513" y="5478"/>
                    <a:pt x="406" y="5969"/>
                  </a:cubicBezTo>
                  <a:cubicBezTo>
                    <a:pt x="290" y="6540"/>
                    <a:pt x="165" y="7102"/>
                    <a:pt x="22" y="7664"/>
                  </a:cubicBezTo>
                  <a:cubicBezTo>
                    <a:pt x="1" y="7750"/>
                    <a:pt x="70" y="7807"/>
                    <a:pt x="137" y="7807"/>
                  </a:cubicBezTo>
                  <a:cubicBezTo>
                    <a:pt x="180" y="7807"/>
                    <a:pt x="222" y="7783"/>
                    <a:pt x="236" y="7726"/>
                  </a:cubicBezTo>
                  <a:cubicBezTo>
                    <a:pt x="370" y="7227"/>
                    <a:pt x="477" y="6718"/>
                    <a:pt x="593" y="6210"/>
                  </a:cubicBezTo>
                  <a:cubicBezTo>
                    <a:pt x="700" y="5710"/>
                    <a:pt x="789" y="5211"/>
                    <a:pt x="941" y="4720"/>
                  </a:cubicBezTo>
                  <a:cubicBezTo>
                    <a:pt x="1084" y="4247"/>
                    <a:pt x="1262" y="3792"/>
                    <a:pt x="1396" y="3328"/>
                  </a:cubicBezTo>
                  <a:cubicBezTo>
                    <a:pt x="1539" y="2838"/>
                    <a:pt x="1601" y="2338"/>
                    <a:pt x="1646" y="1839"/>
                  </a:cubicBezTo>
                  <a:cubicBezTo>
                    <a:pt x="1690" y="1268"/>
                    <a:pt x="1699" y="688"/>
                    <a:pt x="1753" y="117"/>
                  </a:cubicBezTo>
                  <a:cubicBezTo>
                    <a:pt x="1753" y="54"/>
                    <a:pt x="1690" y="1"/>
                    <a:pt x="1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41"/>
          <p:cNvGrpSpPr/>
          <p:nvPr/>
        </p:nvGrpSpPr>
        <p:grpSpPr>
          <a:xfrm rot="-4499989">
            <a:off x="8561846" y="-82441"/>
            <a:ext cx="516118" cy="1554455"/>
            <a:chOff x="4160600" y="1847400"/>
            <a:chExt cx="429250" cy="1292825"/>
          </a:xfrm>
        </p:grpSpPr>
        <p:sp>
          <p:nvSpPr>
            <p:cNvPr id="1024" name="Google Shape;1024;p41"/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1"/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1"/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1"/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1"/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1"/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1"/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9B30FDF-3299-1561-17B9-EBAC5553B6F6}"/>
              </a:ext>
            </a:extLst>
          </p:cNvPr>
          <p:cNvSpPr txBox="1"/>
          <p:nvPr/>
        </p:nvSpPr>
        <p:spPr>
          <a:xfrm>
            <a:off x="8726898" y="4774168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24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21A585FF-F0FC-F26D-1F2A-DA50B8CF0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28CA158A-0E71-9F6E-1F02-3A70A3886B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0219" y="608113"/>
            <a:ext cx="8603031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Experiment 4: EXPLORE RESPECTFUL RATE</a:t>
            </a:r>
            <a:br>
              <a:rPr lang="en-US" dirty="0"/>
            </a:br>
            <a:endParaRPr lang="en-US" dirty="0"/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CFCAFCB6-89AB-DFA6-696A-E64B092244F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4698" y="1640861"/>
            <a:ext cx="7366752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tabLst>
                <a:tab pos="2286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Change the "Respectful Rate" from 0.0 to 1.0 in steps of 0.1.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tabLst>
                <a:tab pos="2286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5 simulation repeats for each value.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tabLst>
                <a:tab pos="22860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Track sustainability using the "Sustainability" column in the results.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5F9AC5D3-B5D2-0A87-5591-37BB57FE8FCB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7C74CAE0-0A5E-4C81-3464-19305372073A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2082E9E2-AD13-19A5-C713-F1EDA0E74230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3D6AE069-29B1-F4E6-63BA-0104A6AB8089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2B3BE719-99B1-05C2-7CFC-0218CA092F4F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F43608A0-C257-12D1-C1B7-D9D2AE22E991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1FA29AA2-A177-084F-1939-620AAD3052B3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2FD4E740-7F80-AF67-3D5F-62CE56C770B5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8A004F9A-C8A9-A5C8-64F4-3CE43004C790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42ACCDCF-1DE3-7AB9-F5F3-CEB3A0D9D7BD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2067064D-9942-BAA5-279B-8D62FC023385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495F8E96-F418-40F3-0F2A-93736925F792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E471F9BB-4914-47EE-D0B9-1F070B335ED8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9E907A78-4B1E-F979-8704-04ADE28A0323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58CB1FDB-3A55-B0A4-0DA6-A82A595D432B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2C5AE2F-2475-9C3C-C8E5-7A26C86AB088}"/>
              </a:ext>
            </a:extLst>
          </p:cNvPr>
          <p:cNvSpPr txBox="1"/>
          <p:nvPr/>
        </p:nvSpPr>
        <p:spPr>
          <a:xfrm>
            <a:off x="8726898" y="477416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20433129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07A1E003-12EE-5427-7CF5-65B52F8EF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2452E8B9-367A-9DE0-0FB8-F84AC97460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0219" y="197050"/>
            <a:ext cx="8603031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Experiment 4: EXPLORE RESPECTFUL RATE</a:t>
            </a:r>
            <a:br>
              <a:rPr lang="en-US" dirty="0"/>
            </a:br>
            <a:endParaRPr lang="en-US" dirty="0"/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8EDEA017-D8EC-40A8-4866-0AAEA455567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99348" y="874825"/>
            <a:ext cx="3601953" cy="32662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1313" indent="-341313">
              <a:lnSpc>
                <a:spcPct val="107000"/>
              </a:lnSpc>
              <a:spcAft>
                <a:spcPts val="600"/>
              </a:spcAft>
              <a:tabLst>
                <a:tab pos="228600" algn="l"/>
              </a:tabLst>
            </a:pP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ositive correlation between the percentage of groves and the respectful rate. </a:t>
            </a:r>
          </a:p>
          <a:p>
            <a:pPr marL="342900" marR="0" lvl="0" indent="-342900">
              <a:lnSpc>
                <a:spcPct val="107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Respectful Rate 0.0 to 0.4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No sustainability.</a:t>
            </a:r>
          </a:p>
          <a:p>
            <a:pPr marL="342900" marR="0" lvl="0" indent="-342900">
              <a:lnSpc>
                <a:spcPct val="107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Respectful Rate 0.5 to 0.7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: a mixed result, but some do achieve sustainability.</a:t>
            </a:r>
          </a:p>
          <a:p>
            <a:pPr marL="342900" marR="0" lvl="0" indent="-342900">
              <a:lnSpc>
                <a:spcPct val="107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18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Respectful Rate 0.8 and higher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: Most simulations achieve sustainability.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tabLst>
                <a:tab pos="228600" algn="l"/>
              </a:tabLst>
            </a:pPr>
            <a:endParaRPr lang="en-US" sz="18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9758FC3D-CCEA-CB6B-A4D7-6B284CFBB391}"/>
              </a:ext>
            </a:extLst>
          </p:cNvPr>
          <p:cNvSpPr/>
          <p:nvPr/>
        </p:nvSpPr>
        <p:spPr>
          <a:xfrm rot="11749755">
            <a:off x="-254547" y="4639322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060;p43">
            <a:extLst>
              <a:ext uri="{FF2B5EF4-FFF2-40B4-BE49-F238E27FC236}">
                <a16:creationId xmlns:a16="http://schemas.microsoft.com/office/drawing/2014/main" id="{F4D7E3BF-F3E4-16A6-39E2-418AECFB9264}"/>
              </a:ext>
            </a:extLst>
          </p:cNvPr>
          <p:cNvGrpSpPr/>
          <p:nvPr/>
        </p:nvGrpSpPr>
        <p:grpSpPr>
          <a:xfrm>
            <a:off x="8101450" y="3426125"/>
            <a:ext cx="1089725" cy="1942425"/>
            <a:chOff x="5526400" y="956750"/>
            <a:chExt cx="1089725" cy="1942425"/>
          </a:xfrm>
        </p:grpSpPr>
        <p:sp>
          <p:nvSpPr>
            <p:cNvPr id="4" name="Google Shape;1061;p43">
              <a:extLst>
                <a:ext uri="{FF2B5EF4-FFF2-40B4-BE49-F238E27FC236}">
                  <a16:creationId xmlns:a16="http://schemas.microsoft.com/office/drawing/2014/main" id="{2323A3D3-9226-893C-FCCC-FAEE81770631}"/>
                </a:ext>
              </a:extLst>
            </p:cNvPr>
            <p:cNvSpPr/>
            <p:nvPr/>
          </p:nvSpPr>
          <p:spPr>
            <a:xfrm>
              <a:off x="6074825" y="1669450"/>
              <a:ext cx="541300" cy="1229725"/>
            </a:xfrm>
            <a:custGeom>
              <a:avLst/>
              <a:gdLst/>
              <a:ahLst/>
              <a:cxnLst/>
              <a:rect l="l" t="t" r="r" b="b"/>
              <a:pathLst>
                <a:path w="21652" h="49189" extrusionOk="0">
                  <a:moveTo>
                    <a:pt x="925" y="0"/>
                  </a:moveTo>
                  <a:cubicBezTo>
                    <a:pt x="574" y="0"/>
                    <a:pt x="235" y="115"/>
                    <a:pt x="1" y="373"/>
                  </a:cubicBezTo>
                  <a:lnTo>
                    <a:pt x="545" y="703"/>
                  </a:lnTo>
                  <a:cubicBezTo>
                    <a:pt x="3266" y="5958"/>
                    <a:pt x="5995" y="11221"/>
                    <a:pt x="8716" y="16476"/>
                  </a:cubicBezTo>
                  <a:cubicBezTo>
                    <a:pt x="9983" y="18911"/>
                    <a:pt x="11241" y="21346"/>
                    <a:pt x="12151" y="23925"/>
                  </a:cubicBezTo>
                  <a:cubicBezTo>
                    <a:pt x="12954" y="26217"/>
                    <a:pt x="13471" y="28590"/>
                    <a:pt x="14069" y="30945"/>
                  </a:cubicBezTo>
                  <a:cubicBezTo>
                    <a:pt x="14970" y="34532"/>
                    <a:pt x="16058" y="38073"/>
                    <a:pt x="17325" y="41553"/>
                  </a:cubicBezTo>
                  <a:cubicBezTo>
                    <a:pt x="18324" y="44309"/>
                    <a:pt x="19484" y="47092"/>
                    <a:pt x="21536" y="49189"/>
                  </a:cubicBezTo>
                  <a:cubicBezTo>
                    <a:pt x="21652" y="46548"/>
                    <a:pt x="21402" y="43899"/>
                    <a:pt x="20813" y="41330"/>
                  </a:cubicBezTo>
                  <a:cubicBezTo>
                    <a:pt x="20162" y="38537"/>
                    <a:pt x="19118" y="35852"/>
                    <a:pt x="18075" y="33185"/>
                  </a:cubicBezTo>
                  <a:cubicBezTo>
                    <a:pt x="17138" y="30794"/>
                    <a:pt x="16201" y="28394"/>
                    <a:pt x="15255" y="26003"/>
                  </a:cubicBezTo>
                  <a:cubicBezTo>
                    <a:pt x="14417" y="23853"/>
                    <a:pt x="13569" y="21694"/>
                    <a:pt x="12659" y="19562"/>
                  </a:cubicBezTo>
                  <a:cubicBezTo>
                    <a:pt x="10010" y="13335"/>
                    <a:pt x="6798" y="7341"/>
                    <a:pt x="3105" y="1676"/>
                  </a:cubicBezTo>
                  <a:cubicBezTo>
                    <a:pt x="2748" y="1131"/>
                    <a:pt x="2365" y="569"/>
                    <a:pt x="1803" y="239"/>
                  </a:cubicBezTo>
                  <a:cubicBezTo>
                    <a:pt x="1542" y="86"/>
                    <a:pt x="1229" y="0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62;p43">
              <a:extLst>
                <a:ext uri="{FF2B5EF4-FFF2-40B4-BE49-F238E27FC236}">
                  <a16:creationId xmlns:a16="http://schemas.microsoft.com/office/drawing/2014/main" id="{996A7C64-07E5-343F-31C9-F0C58DEA81C8}"/>
                </a:ext>
              </a:extLst>
            </p:cNvPr>
            <p:cNvSpPr/>
            <p:nvPr/>
          </p:nvSpPr>
          <p:spPr>
            <a:xfrm>
              <a:off x="5898850" y="1225600"/>
              <a:ext cx="239775" cy="442475"/>
            </a:xfrm>
            <a:custGeom>
              <a:avLst/>
              <a:gdLst/>
              <a:ahLst/>
              <a:cxnLst/>
              <a:rect l="l" t="t" r="r" b="b"/>
              <a:pathLst>
                <a:path w="9591" h="17699" extrusionOk="0">
                  <a:moveTo>
                    <a:pt x="297" y="1"/>
                  </a:moveTo>
                  <a:cubicBezTo>
                    <a:pt x="282" y="1"/>
                    <a:pt x="267" y="3"/>
                    <a:pt x="251" y="9"/>
                  </a:cubicBezTo>
                  <a:cubicBezTo>
                    <a:pt x="152" y="35"/>
                    <a:pt x="90" y="151"/>
                    <a:pt x="54" y="241"/>
                  </a:cubicBezTo>
                  <a:cubicBezTo>
                    <a:pt x="1" y="383"/>
                    <a:pt x="19" y="535"/>
                    <a:pt x="19" y="678"/>
                  </a:cubicBezTo>
                  <a:cubicBezTo>
                    <a:pt x="19" y="856"/>
                    <a:pt x="28" y="1026"/>
                    <a:pt x="45" y="1195"/>
                  </a:cubicBezTo>
                  <a:cubicBezTo>
                    <a:pt x="99" y="1882"/>
                    <a:pt x="233" y="2560"/>
                    <a:pt x="491" y="3193"/>
                  </a:cubicBezTo>
                  <a:cubicBezTo>
                    <a:pt x="750" y="3827"/>
                    <a:pt x="1116" y="4416"/>
                    <a:pt x="1491" y="4996"/>
                  </a:cubicBezTo>
                  <a:cubicBezTo>
                    <a:pt x="1874" y="5575"/>
                    <a:pt x="2276" y="6155"/>
                    <a:pt x="2650" y="6744"/>
                  </a:cubicBezTo>
                  <a:cubicBezTo>
                    <a:pt x="3043" y="7360"/>
                    <a:pt x="3373" y="8002"/>
                    <a:pt x="3703" y="8644"/>
                  </a:cubicBezTo>
                  <a:cubicBezTo>
                    <a:pt x="4060" y="9331"/>
                    <a:pt x="4408" y="10018"/>
                    <a:pt x="4765" y="10705"/>
                  </a:cubicBezTo>
                  <a:cubicBezTo>
                    <a:pt x="5113" y="11383"/>
                    <a:pt x="5478" y="12052"/>
                    <a:pt x="5826" y="12730"/>
                  </a:cubicBezTo>
                  <a:cubicBezTo>
                    <a:pt x="6165" y="13399"/>
                    <a:pt x="6495" y="14077"/>
                    <a:pt x="6834" y="14746"/>
                  </a:cubicBezTo>
                  <a:cubicBezTo>
                    <a:pt x="7004" y="15094"/>
                    <a:pt x="7173" y="15424"/>
                    <a:pt x="7343" y="15763"/>
                  </a:cubicBezTo>
                  <a:cubicBezTo>
                    <a:pt x="7512" y="16093"/>
                    <a:pt x="7682" y="16432"/>
                    <a:pt x="7869" y="16753"/>
                  </a:cubicBezTo>
                  <a:cubicBezTo>
                    <a:pt x="8021" y="17012"/>
                    <a:pt x="8226" y="17244"/>
                    <a:pt x="8467" y="17431"/>
                  </a:cubicBezTo>
                  <a:cubicBezTo>
                    <a:pt x="8654" y="17572"/>
                    <a:pt x="8882" y="17698"/>
                    <a:pt x="9121" y="17698"/>
                  </a:cubicBezTo>
                  <a:cubicBezTo>
                    <a:pt x="9155" y="17698"/>
                    <a:pt x="9190" y="17696"/>
                    <a:pt x="9225" y="17690"/>
                  </a:cubicBezTo>
                  <a:cubicBezTo>
                    <a:pt x="9359" y="17663"/>
                    <a:pt x="9475" y="17601"/>
                    <a:pt x="9564" y="17503"/>
                  </a:cubicBezTo>
                  <a:cubicBezTo>
                    <a:pt x="9582" y="17476"/>
                    <a:pt x="9591" y="17449"/>
                    <a:pt x="9573" y="17422"/>
                  </a:cubicBezTo>
                  <a:cubicBezTo>
                    <a:pt x="8895" y="16227"/>
                    <a:pt x="8378" y="14951"/>
                    <a:pt x="7744" y="13729"/>
                  </a:cubicBezTo>
                  <a:cubicBezTo>
                    <a:pt x="7441" y="13140"/>
                    <a:pt x="7102" y="12569"/>
                    <a:pt x="6718" y="12025"/>
                  </a:cubicBezTo>
                  <a:cubicBezTo>
                    <a:pt x="6344" y="11490"/>
                    <a:pt x="5942" y="10973"/>
                    <a:pt x="5550" y="10446"/>
                  </a:cubicBezTo>
                  <a:cubicBezTo>
                    <a:pt x="5166" y="9920"/>
                    <a:pt x="4800" y="9385"/>
                    <a:pt x="4488" y="8805"/>
                  </a:cubicBezTo>
                  <a:cubicBezTo>
                    <a:pt x="4167" y="8216"/>
                    <a:pt x="3917" y="7592"/>
                    <a:pt x="3667" y="6976"/>
                  </a:cubicBezTo>
                  <a:cubicBezTo>
                    <a:pt x="3435" y="6360"/>
                    <a:pt x="3203" y="5745"/>
                    <a:pt x="2936" y="5147"/>
                  </a:cubicBezTo>
                  <a:cubicBezTo>
                    <a:pt x="2650" y="4523"/>
                    <a:pt x="2356" y="3907"/>
                    <a:pt x="2106" y="3274"/>
                  </a:cubicBezTo>
                  <a:cubicBezTo>
                    <a:pt x="1856" y="2649"/>
                    <a:pt x="1642" y="2007"/>
                    <a:pt x="1464" y="1356"/>
                  </a:cubicBezTo>
                  <a:cubicBezTo>
                    <a:pt x="1410" y="1186"/>
                    <a:pt x="1366" y="1026"/>
                    <a:pt x="1330" y="856"/>
                  </a:cubicBezTo>
                  <a:cubicBezTo>
                    <a:pt x="1294" y="731"/>
                    <a:pt x="1285" y="580"/>
                    <a:pt x="1205" y="464"/>
                  </a:cubicBezTo>
                  <a:cubicBezTo>
                    <a:pt x="1080" y="285"/>
                    <a:pt x="839" y="196"/>
                    <a:pt x="643" y="142"/>
                  </a:cubicBezTo>
                  <a:cubicBezTo>
                    <a:pt x="572" y="116"/>
                    <a:pt x="491" y="98"/>
                    <a:pt x="420" y="89"/>
                  </a:cubicBezTo>
                  <a:cubicBezTo>
                    <a:pt x="399" y="39"/>
                    <a:pt x="355" y="1"/>
                    <a:pt x="2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3;p43">
              <a:extLst>
                <a:ext uri="{FF2B5EF4-FFF2-40B4-BE49-F238E27FC236}">
                  <a16:creationId xmlns:a16="http://schemas.microsoft.com/office/drawing/2014/main" id="{0BD509BB-F100-4AFF-015A-0268AEF9D70C}"/>
                </a:ext>
              </a:extLst>
            </p:cNvPr>
            <p:cNvSpPr/>
            <p:nvPr/>
          </p:nvSpPr>
          <p:spPr>
            <a:xfrm>
              <a:off x="5880125" y="1198825"/>
              <a:ext cx="157475" cy="209875"/>
            </a:xfrm>
            <a:custGeom>
              <a:avLst/>
              <a:gdLst/>
              <a:ahLst/>
              <a:cxnLst/>
              <a:rect l="l" t="t" r="r" b="b"/>
              <a:pathLst>
                <a:path w="6299" h="8395" extrusionOk="0">
                  <a:moveTo>
                    <a:pt x="2193" y="0"/>
                  </a:moveTo>
                  <a:cubicBezTo>
                    <a:pt x="2103" y="0"/>
                    <a:pt x="2014" y="24"/>
                    <a:pt x="1936" y="72"/>
                  </a:cubicBezTo>
                  <a:cubicBezTo>
                    <a:pt x="1722" y="179"/>
                    <a:pt x="1588" y="420"/>
                    <a:pt x="1606" y="660"/>
                  </a:cubicBezTo>
                  <a:cubicBezTo>
                    <a:pt x="1615" y="794"/>
                    <a:pt x="1660" y="910"/>
                    <a:pt x="1749" y="1008"/>
                  </a:cubicBezTo>
                  <a:cubicBezTo>
                    <a:pt x="1816" y="1092"/>
                    <a:pt x="1937" y="1152"/>
                    <a:pt x="2055" y="1152"/>
                  </a:cubicBezTo>
                  <a:cubicBezTo>
                    <a:pt x="2063" y="1152"/>
                    <a:pt x="2071" y="1152"/>
                    <a:pt x="2079" y="1151"/>
                  </a:cubicBezTo>
                  <a:cubicBezTo>
                    <a:pt x="2150" y="1142"/>
                    <a:pt x="2222" y="1124"/>
                    <a:pt x="2284" y="1080"/>
                  </a:cubicBezTo>
                  <a:cubicBezTo>
                    <a:pt x="2347" y="1035"/>
                    <a:pt x="2400" y="990"/>
                    <a:pt x="2436" y="919"/>
                  </a:cubicBezTo>
                  <a:cubicBezTo>
                    <a:pt x="2454" y="910"/>
                    <a:pt x="2454" y="892"/>
                    <a:pt x="2463" y="874"/>
                  </a:cubicBezTo>
                  <a:cubicBezTo>
                    <a:pt x="2472" y="874"/>
                    <a:pt x="2480" y="866"/>
                    <a:pt x="2480" y="866"/>
                  </a:cubicBezTo>
                  <a:cubicBezTo>
                    <a:pt x="2605" y="785"/>
                    <a:pt x="2668" y="669"/>
                    <a:pt x="2686" y="527"/>
                  </a:cubicBezTo>
                  <a:cubicBezTo>
                    <a:pt x="2695" y="428"/>
                    <a:pt x="2659" y="312"/>
                    <a:pt x="2605" y="232"/>
                  </a:cubicBezTo>
                  <a:cubicBezTo>
                    <a:pt x="2543" y="125"/>
                    <a:pt x="2445" y="45"/>
                    <a:pt x="2329" y="18"/>
                  </a:cubicBezTo>
                  <a:cubicBezTo>
                    <a:pt x="2284" y="6"/>
                    <a:pt x="2239" y="0"/>
                    <a:pt x="2193" y="0"/>
                  </a:cubicBezTo>
                  <a:close/>
                  <a:moveTo>
                    <a:pt x="206" y="1133"/>
                  </a:moveTo>
                  <a:cubicBezTo>
                    <a:pt x="170" y="1142"/>
                    <a:pt x="143" y="1151"/>
                    <a:pt x="116" y="1169"/>
                  </a:cubicBezTo>
                  <a:cubicBezTo>
                    <a:pt x="63" y="1196"/>
                    <a:pt x="27" y="1240"/>
                    <a:pt x="9" y="1303"/>
                  </a:cubicBezTo>
                  <a:cubicBezTo>
                    <a:pt x="9" y="1321"/>
                    <a:pt x="9" y="1338"/>
                    <a:pt x="0" y="1365"/>
                  </a:cubicBezTo>
                  <a:cubicBezTo>
                    <a:pt x="0" y="1401"/>
                    <a:pt x="9" y="1445"/>
                    <a:pt x="36" y="1481"/>
                  </a:cubicBezTo>
                  <a:cubicBezTo>
                    <a:pt x="99" y="1570"/>
                    <a:pt x="161" y="1651"/>
                    <a:pt x="223" y="1740"/>
                  </a:cubicBezTo>
                  <a:cubicBezTo>
                    <a:pt x="241" y="1767"/>
                    <a:pt x="259" y="1784"/>
                    <a:pt x="286" y="1802"/>
                  </a:cubicBezTo>
                  <a:cubicBezTo>
                    <a:pt x="304" y="1829"/>
                    <a:pt x="331" y="1838"/>
                    <a:pt x="357" y="1847"/>
                  </a:cubicBezTo>
                  <a:cubicBezTo>
                    <a:pt x="375" y="1851"/>
                    <a:pt x="391" y="1854"/>
                    <a:pt x="406" y="1854"/>
                  </a:cubicBezTo>
                  <a:cubicBezTo>
                    <a:pt x="422" y="1854"/>
                    <a:pt x="438" y="1851"/>
                    <a:pt x="455" y="1847"/>
                  </a:cubicBezTo>
                  <a:cubicBezTo>
                    <a:pt x="482" y="1847"/>
                    <a:pt x="509" y="1838"/>
                    <a:pt x="536" y="1820"/>
                  </a:cubicBezTo>
                  <a:cubicBezTo>
                    <a:pt x="589" y="1793"/>
                    <a:pt x="634" y="1740"/>
                    <a:pt x="643" y="1686"/>
                  </a:cubicBezTo>
                  <a:cubicBezTo>
                    <a:pt x="643" y="1668"/>
                    <a:pt x="652" y="1642"/>
                    <a:pt x="652" y="1624"/>
                  </a:cubicBezTo>
                  <a:cubicBezTo>
                    <a:pt x="652" y="1579"/>
                    <a:pt x="643" y="1544"/>
                    <a:pt x="625" y="1508"/>
                  </a:cubicBezTo>
                  <a:cubicBezTo>
                    <a:pt x="562" y="1419"/>
                    <a:pt x="491" y="1338"/>
                    <a:pt x="429" y="1249"/>
                  </a:cubicBezTo>
                  <a:cubicBezTo>
                    <a:pt x="420" y="1222"/>
                    <a:pt x="393" y="1196"/>
                    <a:pt x="375" y="1187"/>
                  </a:cubicBezTo>
                  <a:cubicBezTo>
                    <a:pt x="348" y="1160"/>
                    <a:pt x="322" y="1151"/>
                    <a:pt x="295" y="1142"/>
                  </a:cubicBezTo>
                  <a:cubicBezTo>
                    <a:pt x="259" y="1133"/>
                    <a:pt x="232" y="1133"/>
                    <a:pt x="206" y="1133"/>
                  </a:cubicBezTo>
                  <a:close/>
                  <a:moveTo>
                    <a:pt x="1409" y="2504"/>
                  </a:moveTo>
                  <a:cubicBezTo>
                    <a:pt x="1415" y="2506"/>
                    <a:pt x="1420" y="2507"/>
                    <a:pt x="1428" y="2507"/>
                  </a:cubicBezTo>
                  <a:cubicBezTo>
                    <a:pt x="1421" y="2506"/>
                    <a:pt x="1415" y="2505"/>
                    <a:pt x="1409" y="2504"/>
                  </a:cubicBezTo>
                  <a:close/>
                  <a:moveTo>
                    <a:pt x="1809" y="1627"/>
                  </a:moveTo>
                  <a:cubicBezTo>
                    <a:pt x="1750" y="1627"/>
                    <a:pt x="1690" y="1634"/>
                    <a:pt x="1633" y="1651"/>
                  </a:cubicBezTo>
                  <a:cubicBezTo>
                    <a:pt x="1544" y="1686"/>
                    <a:pt x="1463" y="1731"/>
                    <a:pt x="1392" y="1793"/>
                  </a:cubicBezTo>
                  <a:cubicBezTo>
                    <a:pt x="1321" y="1865"/>
                    <a:pt x="1267" y="1945"/>
                    <a:pt x="1232" y="2034"/>
                  </a:cubicBezTo>
                  <a:cubicBezTo>
                    <a:pt x="1196" y="2132"/>
                    <a:pt x="1196" y="2239"/>
                    <a:pt x="1205" y="2338"/>
                  </a:cubicBezTo>
                  <a:lnTo>
                    <a:pt x="1232" y="2391"/>
                  </a:lnTo>
                  <a:cubicBezTo>
                    <a:pt x="1249" y="2418"/>
                    <a:pt x="1267" y="2445"/>
                    <a:pt x="1294" y="2454"/>
                  </a:cubicBezTo>
                  <a:cubicBezTo>
                    <a:pt x="1333" y="2485"/>
                    <a:pt x="1365" y="2496"/>
                    <a:pt x="1409" y="2504"/>
                  </a:cubicBezTo>
                  <a:lnTo>
                    <a:pt x="1409" y="2504"/>
                  </a:lnTo>
                  <a:cubicBezTo>
                    <a:pt x="1405" y="2503"/>
                    <a:pt x="1402" y="2501"/>
                    <a:pt x="1398" y="2500"/>
                  </a:cubicBezTo>
                  <a:lnTo>
                    <a:pt x="1398" y="2500"/>
                  </a:lnTo>
                  <a:cubicBezTo>
                    <a:pt x="1518" y="2517"/>
                    <a:pt x="1638" y="2534"/>
                    <a:pt x="1767" y="2552"/>
                  </a:cubicBezTo>
                  <a:cubicBezTo>
                    <a:pt x="1767" y="2587"/>
                    <a:pt x="1776" y="2614"/>
                    <a:pt x="1794" y="2641"/>
                  </a:cubicBezTo>
                  <a:cubicBezTo>
                    <a:pt x="1820" y="2694"/>
                    <a:pt x="1874" y="2730"/>
                    <a:pt x="1927" y="2748"/>
                  </a:cubicBezTo>
                  <a:cubicBezTo>
                    <a:pt x="1948" y="2751"/>
                    <a:pt x="1970" y="2753"/>
                    <a:pt x="1991" y="2753"/>
                  </a:cubicBezTo>
                  <a:cubicBezTo>
                    <a:pt x="2034" y="2753"/>
                    <a:pt x="2076" y="2745"/>
                    <a:pt x="2106" y="2721"/>
                  </a:cubicBezTo>
                  <a:cubicBezTo>
                    <a:pt x="2177" y="2677"/>
                    <a:pt x="2231" y="2614"/>
                    <a:pt x="2275" y="2543"/>
                  </a:cubicBezTo>
                  <a:cubicBezTo>
                    <a:pt x="2311" y="2480"/>
                    <a:pt x="2329" y="2418"/>
                    <a:pt x="2347" y="2355"/>
                  </a:cubicBezTo>
                  <a:cubicBezTo>
                    <a:pt x="2365" y="2195"/>
                    <a:pt x="2347" y="2043"/>
                    <a:pt x="2266" y="1900"/>
                  </a:cubicBezTo>
                  <a:cubicBezTo>
                    <a:pt x="2195" y="1767"/>
                    <a:pt x="2061" y="1660"/>
                    <a:pt x="1910" y="1633"/>
                  </a:cubicBezTo>
                  <a:cubicBezTo>
                    <a:pt x="1877" y="1630"/>
                    <a:pt x="1843" y="1627"/>
                    <a:pt x="1809" y="1627"/>
                  </a:cubicBezTo>
                  <a:close/>
                  <a:moveTo>
                    <a:pt x="2124" y="2966"/>
                  </a:moveTo>
                  <a:cubicBezTo>
                    <a:pt x="2092" y="2966"/>
                    <a:pt x="2061" y="2971"/>
                    <a:pt x="2026" y="2980"/>
                  </a:cubicBezTo>
                  <a:cubicBezTo>
                    <a:pt x="1963" y="2998"/>
                    <a:pt x="1910" y="3033"/>
                    <a:pt x="1865" y="3069"/>
                  </a:cubicBezTo>
                  <a:cubicBezTo>
                    <a:pt x="1829" y="3105"/>
                    <a:pt x="1802" y="3140"/>
                    <a:pt x="1776" y="3176"/>
                  </a:cubicBezTo>
                  <a:cubicBezTo>
                    <a:pt x="1758" y="3203"/>
                    <a:pt x="1749" y="3230"/>
                    <a:pt x="1731" y="3265"/>
                  </a:cubicBezTo>
                  <a:cubicBezTo>
                    <a:pt x="1731" y="3274"/>
                    <a:pt x="1722" y="3283"/>
                    <a:pt x="1713" y="3301"/>
                  </a:cubicBezTo>
                  <a:cubicBezTo>
                    <a:pt x="1713" y="3301"/>
                    <a:pt x="1713" y="3301"/>
                    <a:pt x="1713" y="3310"/>
                  </a:cubicBezTo>
                  <a:lnTo>
                    <a:pt x="1687" y="3363"/>
                  </a:lnTo>
                  <a:cubicBezTo>
                    <a:pt x="1687" y="3381"/>
                    <a:pt x="1687" y="3408"/>
                    <a:pt x="1678" y="3426"/>
                  </a:cubicBezTo>
                  <a:cubicBezTo>
                    <a:pt x="1678" y="3453"/>
                    <a:pt x="1687" y="3470"/>
                    <a:pt x="1687" y="3497"/>
                  </a:cubicBezTo>
                  <a:cubicBezTo>
                    <a:pt x="1695" y="3524"/>
                    <a:pt x="1704" y="3551"/>
                    <a:pt x="1722" y="3578"/>
                  </a:cubicBezTo>
                  <a:cubicBezTo>
                    <a:pt x="1731" y="3595"/>
                    <a:pt x="1749" y="3622"/>
                    <a:pt x="1767" y="3640"/>
                  </a:cubicBezTo>
                  <a:cubicBezTo>
                    <a:pt x="1811" y="3676"/>
                    <a:pt x="1856" y="3702"/>
                    <a:pt x="1910" y="3720"/>
                  </a:cubicBezTo>
                  <a:cubicBezTo>
                    <a:pt x="1927" y="3729"/>
                    <a:pt x="1945" y="3729"/>
                    <a:pt x="1963" y="3729"/>
                  </a:cubicBezTo>
                  <a:cubicBezTo>
                    <a:pt x="1990" y="3738"/>
                    <a:pt x="2008" y="3738"/>
                    <a:pt x="2026" y="3738"/>
                  </a:cubicBezTo>
                  <a:cubicBezTo>
                    <a:pt x="2088" y="3729"/>
                    <a:pt x="2133" y="3720"/>
                    <a:pt x="2195" y="3694"/>
                  </a:cubicBezTo>
                  <a:cubicBezTo>
                    <a:pt x="2240" y="3667"/>
                    <a:pt x="2284" y="3631"/>
                    <a:pt x="2311" y="3586"/>
                  </a:cubicBezTo>
                  <a:cubicBezTo>
                    <a:pt x="2329" y="3578"/>
                    <a:pt x="2338" y="3569"/>
                    <a:pt x="2356" y="3569"/>
                  </a:cubicBezTo>
                  <a:cubicBezTo>
                    <a:pt x="2356" y="3569"/>
                    <a:pt x="2365" y="3560"/>
                    <a:pt x="2365" y="3560"/>
                  </a:cubicBezTo>
                  <a:cubicBezTo>
                    <a:pt x="2409" y="3533"/>
                    <a:pt x="2436" y="3506"/>
                    <a:pt x="2463" y="3470"/>
                  </a:cubicBezTo>
                  <a:cubicBezTo>
                    <a:pt x="2463" y="3453"/>
                    <a:pt x="2472" y="3444"/>
                    <a:pt x="2472" y="3426"/>
                  </a:cubicBezTo>
                  <a:cubicBezTo>
                    <a:pt x="2480" y="3417"/>
                    <a:pt x="2489" y="3408"/>
                    <a:pt x="2489" y="3390"/>
                  </a:cubicBezTo>
                  <a:cubicBezTo>
                    <a:pt x="2507" y="3310"/>
                    <a:pt x="2498" y="3230"/>
                    <a:pt x="2463" y="3158"/>
                  </a:cubicBezTo>
                  <a:cubicBezTo>
                    <a:pt x="2427" y="3105"/>
                    <a:pt x="2382" y="3069"/>
                    <a:pt x="2338" y="3033"/>
                  </a:cubicBezTo>
                  <a:cubicBezTo>
                    <a:pt x="2302" y="3007"/>
                    <a:pt x="2257" y="2989"/>
                    <a:pt x="2222" y="2980"/>
                  </a:cubicBezTo>
                  <a:cubicBezTo>
                    <a:pt x="2186" y="2971"/>
                    <a:pt x="2155" y="2966"/>
                    <a:pt x="2124" y="2966"/>
                  </a:cubicBezTo>
                  <a:close/>
                  <a:moveTo>
                    <a:pt x="3863" y="2593"/>
                  </a:moveTo>
                  <a:cubicBezTo>
                    <a:pt x="3769" y="2593"/>
                    <a:pt x="3678" y="2617"/>
                    <a:pt x="3596" y="2668"/>
                  </a:cubicBezTo>
                  <a:cubicBezTo>
                    <a:pt x="3497" y="2739"/>
                    <a:pt x="3417" y="2828"/>
                    <a:pt x="3364" y="2944"/>
                  </a:cubicBezTo>
                  <a:cubicBezTo>
                    <a:pt x="3301" y="3078"/>
                    <a:pt x="3274" y="3203"/>
                    <a:pt x="3257" y="3346"/>
                  </a:cubicBezTo>
                  <a:cubicBezTo>
                    <a:pt x="3248" y="3435"/>
                    <a:pt x="3310" y="3506"/>
                    <a:pt x="3373" y="3551"/>
                  </a:cubicBezTo>
                  <a:cubicBezTo>
                    <a:pt x="3399" y="3569"/>
                    <a:pt x="3426" y="3586"/>
                    <a:pt x="3444" y="3604"/>
                  </a:cubicBezTo>
                  <a:cubicBezTo>
                    <a:pt x="3515" y="3658"/>
                    <a:pt x="3587" y="3720"/>
                    <a:pt x="3667" y="3774"/>
                  </a:cubicBezTo>
                  <a:cubicBezTo>
                    <a:pt x="3696" y="3795"/>
                    <a:pt x="3736" y="3804"/>
                    <a:pt x="3776" y="3804"/>
                  </a:cubicBezTo>
                  <a:cubicBezTo>
                    <a:pt x="3821" y="3804"/>
                    <a:pt x="3866" y="3793"/>
                    <a:pt x="3899" y="3774"/>
                  </a:cubicBezTo>
                  <a:cubicBezTo>
                    <a:pt x="4042" y="3676"/>
                    <a:pt x="4140" y="3497"/>
                    <a:pt x="4131" y="3319"/>
                  </a:cubicBezTo>
                  <a:lnTo>
                    <a:pt x="4131" y="3319"/>
                  </a:lnTo>
                  <a:cubicBezTo>
                    <a:pt x="4144" y="3321"/>
                    <a:pt x="4157" y="3322"/>
                    <a:pt x="4169" y="3322"/>
                  </a:cubicBezTo>
                  <a:cubicBezTo>
                    <a:pt x="4207" y="3322"/>
                    <a:pt x="4240" y="3312"/>
                    <a:pt x="4274" y="3292"/>
                  </a:cubicBezTo>
                  <a:cubicBezTo>
                    <a:pt x="4327" y="3265"/>
                    <a:pt x="4372" y="3212"/>
                    <a:pt x="4381" y="3158"/>
                  </a:cubicBezTo>
                  <a:cubicBezTo>
                    <a:pt x="4390" y="3078"/>
                    <a:pt x="4399" y="3016"/>
                    <a:pt x="4372" y="2944"/>
                  </a:cubicBezTo>
                  <a:cubicBezTo>
                    <a:pt x="4354" y="2873"/>
                    <a:pt x="4318" y="2810"/>
                    <a:pt x="4265" y="2757"/>
                  </a:cubicBezTo>
                  <a:cubicBezTo>
                    <a:pt x="4193" y="2677"/>
                    <a:pt x="4086" y="2623"/>
                    <a:pt x="3979" y="2605"/>
                  </a:cubicBezTo>
                  <a:cubicBezTo>
                    <a:pt x="3940" y="2597"/>
                    <a:pt x="3901" y="2593"/>
                    <a:pt x="3863" y="2593"/>
                  </a:cubicBezTo>
                  <a:close/>
                  <a:moveTo>
                    <a:pt x="857" y="3756"/>
                  </a:moveTo>
                  <a:cubicBezTo>
                    <a:pt x="839" y="3756"/>
                    <a:pt x="812" y="3765"/>
                    <a:pt x="794" y="3765"/>
                  </a:cubicBezTo>
                  <a:cubicBezTo>
                    <a:pt x="759" y="3774"/>
                    <a:pt x="723" y="3801"/>
                    <a:pt x="696" y="3827"/>
                  </a:cubicBezTo>
                  <a:cubicBezTo>
                    <a:pt x="652" y="3872"/>
                    <a:pt x="607" y="3925"/>
                    <a:pt x="562" y="3979"/>
                  </a:cubicBezTo>
                  <a:cubicBezTo>
                    <a:pt x="536" y="3997"/>
                    <a:pt x="518" y="4024"/>
                    <a:pt x="509" y="4050"/>
                  </a:cubicBezTo>
                  <a:cubicBezTo>
                    <a:pt x="500" y="4077"/>
                    <a:pt x="491" y="4104"/>
                    <a:pt x="491" y="4140"/>
                  </a:cubicBezTo>
                  <a:cubicBezTo>
                    <a:pt x="491" y="4166"/>
                    <a:pt x="500" y="4202"/>
                    <a:pt x="509" y="4229"/>
                  </a:cubicBezTo>
                  <a:cubicBezTo>
                    <a:pt x="518" y="4256"/>
                    <a:pt x="536" y="4282"/>
                    <a:pt x="562" y="4300"/>
                  </a:cubicBezTo>
                  <a:cubicBezTo>
                    <a:pt x="571" y="4309"/>
                    <a:pt x="589" y="4327"/>
                    <a:pt x="607" y="4336"/>
                  </a:cubicBezTo>
                  <a:cubicBezTo>
                    <a:pt x="643" y="4354"/>
                    <a:pt x="678" y="4372"/>
                    <a:pt x="723" y="4372"/>
                  </a:cubicBezTo>
                  <a:cubicBezTo>
                    <a:pt x="741" y="4363"/>
                    <a:pt x="759" y="4363"/>
                    <a:pt x="785" y="4363"/>
                  </a:cubicBezTo>
                  <a:cubicBezTo>
                    <a:pt x="821" y="4345"/>
                    <a:pt x="857" y="4327"/>
                    <a:pt x="884" y="4300"/>
                  </a:cubicBezTo>
                  <a:cubicBezTo>
                    <a:pt x="928" y="4247"/>
                    <a:pt x="973" y="4202"/>
                    <a:pt x="1017" y="4148"/>
                  </a:cubicBezTo>
                  <a:cubicBezTo>
                    <a:pt x="1044" y="4131"/>
                    <a:pt x="1062" y="4104"/>
                    <a:pt x="1071" y="4077"/>
                  </a:cubicBezTo>
                  <a:cubicBezTo>
                    <a:pt x="1080" y="4050"/>
                    <a:pt x="1089" y="4015"/>
                    <a:pt x="1089" y="3988"/>
                  </a:cubicBezTo>
                  <a:cubicBezTo>
                    <a:pt x="1089" y="3952"/>
                    <a:pt x="1080" y="3925"/>
                    <a:pt x="1071" y="3899"/>
                  </a:cubicBezTo>
                  <a:cubicBezTo>
                    <a:pt x="1062" y="3872"/>
                    <a:pt x="1044" y="3845"/>
                    <a:pt x="1017" y="3827"/>
                  </a:cubicBezTo>
                  <a:cubicBezTo>
                    <a:pt x="1009" y="3809"/>
                    <a:pt x="991" y="3801"/>
                    <a:pt x="973" y="3792"/>
                  </a:cubicBezTo>
                  <a:cubicBezTo>
                    <a:pt x="937" y="3765"/>
                    <a:pt x="901" y="3756"/>
                    <a:pt x="857" y="3756"/>
                  </a:cubicBezTo>
                  <a:close/>
                  <a:moveTo>
                    <a:pt x="5671" y="4855"/>
                  </a:moveTo>
                  <a:cubicBezTo>
                    <a:pt x="5669" y="4857"/>
                    <a:pt x="5667" y="4860"/>
                    <a:pt x="5665" y="4862"/>
                  </a:cubicBezTo>
                  <a:cubicBezTo>
                    <a:pt x="5668" y="4860"/>
                    <a:pt x="5669" y="4857"/>
                    <a:pt x="5671" y="4855"/>
                  </a:cubicBezTo>
                  <a:close/>
                  <a:moveTo>
                    <a:pt x="2342" y="3785"/>
                  </a:moveTo>
                  <a:cubicBezTo>
                    <a:pt x="2302" y="3785"/>
                    <a:pt x="2263" y="3797"/>
                    <a:pt x="2231" y="3818"/>
                  </a:cubicBezTo>
                  <a:cubicBezTo>
                    <a:pt x="2204" y="3827"/>
                    <a:pt x="2177" y="3863"/>
                    <a:pt x="2150" y="3881"/>
                  </a:cubicBezTo>
                  <a:cubicBezTo>
                    <a:pt x="2034" y="3988"/>
                    <a:pt x="1954" y="4140"/>
                    <a:pt x="1918" y="4291"/>
                  </a:cubicBezTo>
                  <a:cubicBezTo>
                    <a:pt x="1901" y="4372"/>
                    <a:pt x="1892" y="4452"/>
                    <a:pt x="1892" y="4532"/>
                  </a:cubicBezTo>
                  <a:cubicBezTo>
                    <a:pt x="1901" y="4577"/>
                    <a:pt x="1901" y="4630"/>
                    <a:pt x="1918" y="4675"/>
                  </a:cubicBezTo>
                  <a:cubicBezTo>
                    <a:pt x="1936" y="4782"/>
                    <a:pt x="2017" y="4835"/>
                    <a:pt x="2115" y="4871"/>
                  </a:cubicBezTo>
                  <a:cubicBezTo>
                    <a:pt x="2156" y="4884"/>
                    <a:pt x="2200" y="4890"/>
                    <a:pt x="2243" y="4890"/>
                  </a:cubicBezTo>
                  <a:cubicBezTo>
                    <a:pt x="2415" y="4890"/>
                    <a:pt x="2591" y="4796"/>
                    <a:pt x="2677" y="4639"/>
                  </a:cubicBezTo>
                  <a:cubicBezTo>
                    <a:pt x="2686" y="4621"/>
                    <a:pt x="2695" y="4603"/>
                    <a:pt x="2695" y="4577"/>
                  </a:cubicBezTo>
                  <a:cubicBezTo>
                    <a:pt x="2704" y="4568"/>
                    <a:pt x="2712" y="4568"/>
                    <a:pt x="2721" y="4550"/>
                  </a:cubicBezTo>
                  <a:cubicBezTo>
                    <a:pt x="2811" y="4389"/>
                    <a:pt x="2793" y="4202"/>
                    <a:pt x="2712" y="4041"/>
                  </a:cubicBezTo>
                  <a:cubicBezTo>
                    <a:pt x="2668" y="3961"/>
                    <a:pt x="2605" y="3899"/>
                    <a:pt x="2534" y="3854"/>
                  </a:cubicBezTo>
                  <a:cubicBezTo>
                    <a:pt x="2498" y="3827"/>
                    <a:pt x="2463" y="3809"/>
                    <a:pt x="2418" y="3801"/>
                  </a:cubicBezTo>
                  <a:cubicBezTo>
                    <a:pt x="2393" y="3790"/>
                    <a:pt x="2367" y="3785"/>
                    <a:pt x="2342" y="3785"/>
                  </a:cubicBezTo>
                  <a:close/>
                  <a:moveTo>
                    <a:pt x="3430" y="3889"/>
                  </a:moveTo>
                  <a:cubicBezTo>
                    <a:pt x="3314" y="3889"/>
                    <a:pt x="3188" y="3934"/>
                    <a:pt x="3123" y="4024"/>
                  </a:cubicBezTo>
                  <a:cubicBezTo>
                    <a:pt x="3060" y="4086"/>
                    <a:pt x="3025" y="4166"/>
                    <a:pt x="3007" y="4247"/>
                  </a:cubicBezTo>
                  <a:cubicBezTo>
                    <a:pt x="2989" y="4336"/>
                    <a:pt x="2989" y="4416"/>
                    <a:pt x="3007" y="4505"/>
                  </a:cubicBezTo>
                  <a:cubicBezTo>
                    <a:pt x="3043" y="4666"/>
                    <a:pt x="3132" y="4809"/>
                    <a:pt x="3239" y="4925"/>
                  </a:cubicBezTo>
                  <a:cubicBezTo>
                    <a:pt x="3257" y="4942"/>
                    <a:pt x="3266" y="4951"/>
                    <a:pt x="3283" y="4960"/>
                  </a:cubicBezTo>
                  <a:cubicBezTo>
                    <a:pt x="3310" y="4978"/>
                    <a:pt x="3337" y="4987"/>
                    <a:pt x="3373" y="4987"/>
                  </a:cubicBezTo>
                  <a:cubicBezTo>
                    <a:pt x="3386" y="4989"/>
                    <a:pt x="3399" y="4990"/>
                    <a:pt x="3411" y="4990"/>
                  </a:cubicBezTo>
                  <a:cubicBezTo>
                    <a:pt x="3448" y="4990"/>
                    <a:pt x="3482" y="4980"/>
                    <a:pt x="3515" y="4960"/>
                  </a:cubicBezTo>
                  <a:cubicBezTo>
                    <a:pt x="3649" y="4898"/>
                    <a:pt x="3747" y="4773"/>
                    <a:pt x="3801" y="4630"/>
                  </a:cubicBezTo>
                  <a:cubicBezTo>
                    <a:pt x="3810" y="4595"/>
                    <a:pt x="3810" y="4550"/>
                    <a:pt x="3801" y="4514"/>
                  </a:cubicBezTo>
                  <a:cubicBezTo>
                    <a:pt x="3810" y="4496"/>
                    <a:pt x="3819" y="4487"/>
                    <a:pt x="3828" y="4470"/>
                  </a:cubicBezTo>
                  <a:cubicBezTo>
                    <a:pt x="3863" y="4416"/>
                    <a:pt x="3890" y="4345"/>
                    <a:pt x="3881" y="4273"/>
                  </a:cubicBezTo>
                  <a:cubicBezTo>
                    <a:pt x="3881" y="4184"/>
                    <a:pt x="3845" y="4113"/>
                    <a:pt x="3792" y="4041"/>
                  </a:cubicBezTo>
                  <a:cubicBezTo>
                    <a:pt x="3703" y="3952"/>
                    <a:pt x="3578" y="3908"/>
                    <a:pt x="3462" y="3890"/>
                  </a:cubicBezTo>
                  <a:cubicBezTo>
                    <a:pt x="3451" y="3889"/>
                    <a:pt x="3441" y="3889"/>
                    <a:pt x="3430" y="3889"/>
                  </a:cubicBezTo>
                  <a:close/>
                  <a:moveTo>
                    <a:pt x="5257" y="3943"/>
                  </a:moveTo>
                  <a:cubicBezTo>
                    <a:pt x="5247" y="3943"/>
                    <a:pt x="5238" y="3943"/>
                    <a:pt x="5228" y="3943"/>
                  </a:cubicBezTo>
                  <a:cubicBezTo>
                    <a:pt x="5139" y="3952"/>
                    <a:pt x="5050" y="3970"/>
                    <a:pt x="4978" y="4024"/>
                  </a:cubicBezTo>
                  <a:cubicBezTo>
                    <a:pt x="4898" y="4077"/>
                    <a:pt x="4836" y="4148"/>
                    <a:pt x="4800" y="4229"/>
                  </a:cubicBezTo>
                  <a:cubicBezTo>
                    <a:pt x="4755" y="4318"/>
                    <a:pt x="4738" y="4416"/>
                    <a:pt x="4738" y="4505"/>
                  </a:cubicBezTo>
                  <a:cubicBezTo>
                    <a:pt x="4746" y="4612"/>
                    <a:pt x="4773" y="4702"/>
                    <a:pt x="4818" y="4791"/>
                  </a:cubicBezTo>
                  <a:cubicBezTo>
                    <a:pt x="4898" y="4969"/>
                    <a:pt x="5077" y="5112"/>
                    <a:pt x="5264" y="5157"/>
                  </a:cubicBezTo>
                  <a:cubicBezTo>
                    <a:pt x="5284" y="5162"/>
                    <a:pt x="5306" y="5164"/>
                    <a:pt x="5329" y="5164"/>
                  </a:cubicBezTo>
                  <a:cubicBezTo>
                    <a:pt x="5387" y="5164"/>
                    <a:pt x="5448" y="5145"/>
                    <a:pt x="5487" y="5094"/>
                  </a:cubicBezTo>
                  <a:cubicBezTo>
                    <a:pt x="5555" y="5017"/>
                    <a:pt x="5616" y="4932"/>
                    <a:pt x="5675" y="4846"/>
                  </a:cubicBezTo>
                  <a:lnTo>
                    <a:pt x="5675" y="4846"/>
                  </a:lnTo>
                  <a:cubicBezTo>
                    <a:pt x="5674" y="4849"/>
                    <a:pt x="5673" y="4852"/>
                    <a:pt x="5671" y="4855"/>
                  </a:cubicBezTo>
                  <a:lnTo>
                    <a:pt x="5671" y="4855"/>
                  </a:lnTo>
                  <a:cubicBezTo>
                    <a:pt x="5703" y="4813"/>
                    <a:pt x="5719" y="4771"/>
                    <a:pt x="5728" y="4728"/>
                  </a:cubicBezTo>
                  <a:cubicBezTo>
                    <a:pt x="5781" y="4693"/>
                    <a:pt x="5826" y="4648"/>
                    <a:pt x="5844" y="4586"/>
                  </a:cubicBezTo>
                  <a:cubicBezTo>
                    <a:pt x="5888" y="4407"/>
                    <a:pt x="5826" y="4220"/>
                    <a:pt x="5683" y="4104"/>
                  </a:cubicBezTo>
                  <a:cubicBezTo>
                    <a:pt x="5565" y="4011"/>
                    <a:pt x="5416" y="3943"/>
                    <a:pt x="5257" y="3943"/>
                  </a:cubicBezTo>
                  <a:close/>
                  <a:moveTo>
                    <a:pt x="884" y="4927"/>
                  </a:moveTo>
                  <a:cubicBezTo>
                    <a:pt x="868" y="4927"/>
                    <a:pt x="852" y="4929"/>
                    <a:pt x="839" y="4934"/>
                  </a:cubicBezTo>
                  <a:cubicBezTo>
                    <a:pt x="803" y="4934"/>
                    <a:pt x="777" y="4942"/>
                    <a:pt x="750" y="4960"/>
                  </a:cubicBezTo>
                  <a:cubicBezTo>
                    <a:pt x="732" y="4969"/>
                    <a:pt x="723" y="4987"/>
                    <a:pt x="705" y="4996"/>
                  </a:cubicBezTo>
                  <a:cubicBezTo>
                    <a:pt x="678" y="5023"/>
                    <a:pt x="661" y="5058"/>
                    <a:pt x="643" y="5094"/>
                  </a:cubicBezTo>
                  <a:cubicBezTo>
                    <a:pt x="643" y="5121"/>
                    <a:pt x="643" y="5139"/>
                    <a:pt x="634" y="5157"/>
                  </a:cubicBezTo>
                  <a:cubicBezTo>
                    <a:pt x="634" y="5201"/>
                    <a:pt x="652" y="5237"/>
                    <a:pt x="670" y="5273"/>
                  </a:cubicBezTo>
                  <a:cubicBezTo>
                    <a:pt x="696" y="5308"/>
                    <a:pt x="714" y="5353"/>
                    <a:pt x="732" y="5389"/>
                  </a:cubicBezTo>
                  <a:cubicBezTo>
                    <a:pt x="750" y="5415"/>
                    <a:pt x="768" y="5442"/>
                    <a:pt x="794" y="5451"/>
                  </a:cubicBezTo>
                  <a:cubicBezTo>
                    <a:pt x="821" y="5478"/>
                    <a:pt x="848" y="5487"/>
                    <a:pt x="875" y="5496"/>
                  </a:cubicBezTo>
                  <a:cubicBezTo>
                    <a:pt x="888" y="5500"/>
                    <a:pt x="904" y="5502"/>
                    <a:pt x="919" y="5502"/>
                  </a:cubicBezTo>
                  <a:cubicBezTo>
                    <a:pt x="935" y="5502"/>
                    <a:pt x="951" y="5500"/>
                    <a:pt x="964" y="5496"/>
                  </a:cubicBezTo>
                  <a:cubicBezTo>
                    <a:pt x="1000" y="5496"/>
                    <a:pt x="1026" y="5487"/>
                    <a:pt x="1053" y="5469"/>
                  </a:cubicBezTo>
                  <a:lnTo>
                    <a:pt x="1098" y="5433"/>
                  </a:lnTo>
                  <a:cubicBezTo>
                    <a:pt x="1124" y="5406"/>
                    <a:pt x="1142" y="5371"/>
                    <a:pt x="1160" y="5335"/>
                  </a:cubicBezTo>
                  <a:cubicBezTo>
                    <a:pt x="1160" y="5317"/>
                    <a:pt x="1160" y="5290"/>
                    <a:pt x="1169" y="5273"/>
                  </a:cubicBezTo>
                  <a:cubicBezTo>
                    <a:pt x="1160" y="5237"/>
                    <a:pt x="1151" y="5192"/>
                    <a:pt x="1133" y="5157"/>
                  </a:cubicBezTo>
                  <a:cubicBezTo>
                    <a:pt x="1107" y="5121"/>
                    <a:pt x="1089" y="5076"/>
                    <a:pt x="1062" y="5041"/>
                  </a:cubicBezTo>
                  <a:cubicBezTo>
                    <a:pt x="1053" y="5014"/>
                    <a:pt x="1035" y="4996"/>
                    <a:pt x="1009" y="4978"/>
                  </a:cubicBezTo>
                  <a:cubicBezTo>
                    <a:pt x="982" y="4960"/>
                    <a:pt x="955" y="4942"/>
                    <a:pt x="928" y="4934"/>
                  </a:cubicBezTo>
                  <a:cubicBezTo>
                    <a:pt x="915" y="4929"/>
                    <a:pt x="899" y="4927"/>
                    <a:pt x="884" y="4927"/>
                  </a:cubicBezTo>
                  <a:close/>
                  <a:moveTo>
                    <a:pt x="4608" y="5218"/>
                  </a:moveTo>
                  <a:cubicBezTo>
                    <a:pt x="4597" y="5218"/>
                    <a:pt x="4587" y="5218"/>
                    <a:pt x="4577" y="5219"/>
                  </a:cubicBezTo>
                  <a:cubicBezTo>
                    <a:pt x="4452" y="5237"/>
                    <a:pt x="4354" y="5273"/>
                    <a:pt x="4265" y="5353"/>
                  </a:cubicBezTo>
                  <a:cubicBezTo>
                    <a:pt x="4193" y="5415"/>
                    <a:pt x="4140" y="5504"/>
                    <a:pt x="4104" y="5594"/>
                  </a:cubicBezTo>
                  <a:cubicBezTo>
                    <a:pt x="4077" y="5683"/>
                    <a:pt x="4068" y="5781"/>
                    <a:pt x="4095" y="5879"/>
                  </a:cubicBezTo>
                  <a:cubicBezTo>
                    <a:pt x="4122" y="5986"/>
                    <a:pt x="4193" y="6075"/>
                    <a:pt x="4283" y="6138"/>
                  </a:cubicBezTo>
                  <a:cubicBezTo>
                    <a:pt x="4363" y="6191"/>
                    <a:pt x="4452" y="6218"/>
                    <a:pt x="4541" y="6227"/>
                  </a:cubicBezTo>
                  <a:cubicBezTo>
                    <a:pt x="4630" y="6227"/>
                    <a:pt x="4738" y="6200"/>
                    <a:pt x="4818" y="6156"/>
                  </a:cubicBezTo>
                  <a:cubicBezTo>
                    <a:pt x="4871" y="6129"/>
                    <a:pt x="4916" y="6093"/>
                    <a:pt x="4952" y="6049"/>
                  </a:cubicBezTo>
                  <a:cubicBezTo>
                    <a:pt x="5005" y="6040"/>
                    <a:pt x="5059" y="6022"/>
                    <a:pt x="5103" y="5977"/>
                  </a:cubicBezTo>
                  <a:cubicBezTo>
                    <a:pt x="5139" y="5933"/>
                    <a:pt x="5166" y="5879"/>
                    <a:pt x="5166" y="5817"/>
                  </a:cubicBezTo>
                  <a:cubicBezTo>
                    <a:pt x="5184" y="5612"/>
                    <a:pt x="5059" y="5397"/>
                    <a:pt x="4880" y="5299"/>
                  </a:cubicBezTo>
                  <a:cubicBezTo>
                    <a:pt x="4800" y="5251"/>
                    <a:pt x="4699" y="5218"/>
                    <a:pt x="4608" y="5218"/>
                  </a:cubicBezTo>
                  <a:close/>
                  <a:moveTo>
                    <a:pt x="3221" y="6093"/>
                  </a:moveTo>
                  <a:cubicBezTo>
                    <a:pt x="3203" y="6093"/>
                    <a:pt x="3176" y="6102"/>
                    <a:pt x="3158" y="6102"/>
                  </a:cubicBezTo>
                  <a:cubicBezTo>
                    <a:pt x="3150" y="6102"/>
                    <a:pt x="3150" y="6102"/>
                    <a:pt x="3150" y="6111"/>
                  </a:cubicBezTo>
                  <a:cubicBezTo>
                    <a:pt x="3132" y="6111"/>
                    <a:pt x="3105" y="6120"/>
                    <a:pt x="3096" y="6129"/>
                  </a:cubicBezTo>
                  <a:cubicBezTo>
                    <a:pt x="3087" y="6129"/>
                    <a:pt x="3087" y="6129"/>
                    <a:pt x="3087" y="6138"/>
                  </a:cubicBezTo>
                  <a:cubicBezTo>
                    <a:pt x="3078" y="6138"/>
                    <a:pt x="3043" y="6165"/>
                    <a:pt x="3034" y="6174"/>
                  </a:cubicBezTo>
                  <a:cubicBezTo>
                    <a:pt x="3025" y="6182"/>
                    <a:pt x="3025" y="6191"/>
                    <a:pt x="3016" y="6200"/>
                  </a:cubicBezTo>
                  <a:cubicBezTo>
                    <a:pt x="2989" y="6218"/>
                    <a:pt x="2971" y="6236"/>
                    <a:pt x="2953" y="6263"/>
                  </a:cubicBezTo>
                  <a:cubicBezTo>
                    <a:pt x="2944" y="6281"/>
                    <a:pt x="2944" y="6298"/>
                    <a:pt x="2935" y="6316"/>
                  </a:cubicBezTo>
                  <a:cubicBezTo>
                    <a:pt x="2918" y="6361"/>
                    <a:pt x="2918" y="6406"/>
                    <a:pt x="2935" y="6441"/>
                  </a:cubicBezTo>
                  <a:cubicBezTo>
                    <a:pt x="2944" y="6477"/>
                    <a:pt x="2953" y="6504"/>
                    <a:pt x="2971" y="6539"/>
                  </a:cubicBezTo>
                  <a:cubicBezTo>
                    <a:pt x="2980" y="6548"/>
                    <a:pt x="2989" y="6557"/>
                    <a:pt x="2998" y="6575"/>
                  </a:cubicBezTo>
                  <a:cubicBezTo>
                    <a:pt x="3007" y="6593"/>
                    <a:pt x="3025" y="6611"/>
                    <a:pt x="3043" y="6629"/>
                  </a:cubicBezTo>
                  <a:cubicBezTo>
                    <a:pt x="3060" y="6646"/>
                    <a:pt x="3078" y="6664"/>
                    <a:pt x="3105" y="6682"/>
                  </a:cubicBezTo>
                  <a:lnTo>
                    <a:pt x="3114" y="6682"/>
                  </a:lnTo>
                  <a:cubicBezTo>
                    <a:pt x="3132" y="6691"/>
                    <a:pt x="3150" y="6700"/>
                    <a:pt x="3167" y="6709"/>
                  </a:cubicBezTo>
                  <a:lnTo>
                    <a:pt x="3185" y="6709"/>
                  </a:lnTo>
                  <a:cubicBezTo>
                    <a:pt x="3203" y="6718"/>
                    <a:pt x="3230" y="6718"/>
                    <a:pt x="3248" y="6718"/>
                  </a:cubicBezTo>
                  <a:lnTo>
                    <a:pt x="3257" y="6718"/>
                  </a:lnTo>
                  <a:cubicBezTo>
                    <a:pt x="3274" y="6718"/>
                    <a:pt x="3310" y="6718"/>
                    <a:pt x="3319" y="6709"/>
                  </a:cubicBezTo>
                  <a:cubicBezTo>
                    <a:pt x="3346" y="6709"/>
                    <a:pt x="3373" y="6700"/>
                    <a:pt x="3390" y="6682"/>
                  </a:cubicBezTo>
                  <a:cubicBezTo>
                    <a:pt x="3408" y="6673"/>
                    <a:pt x="3435" y="6655"/>
                    <a:pt x="3444" y="6646"/>
                  </a:cubicBezTo>
                  <a:cubicBezTo>
                    <a:pt x="3462" y="6629"/>
                    <a:pt x="3480" y="6602"/>
                    <a:pt x="3489" y="6584"/>
                  </a:cubicBezTo>
                  <a:cubicBezTo>
                    <a:pt x="3506" y="6566"/>
                    <a:pt x="3515" y="6539"/>
                    <a:pt x="3524" y="6504"/>
                  </a:cubicBezTo>
                  <a:cubicBezTo>
                    <a:pt x="3524" y="6477"/>
                    <a:pt x="3533" y="6459"/>
                    <a:pt x="3533" y="6432"/>
                  </a:cubicBezTo>
                  <a:cubicBezTo>
                    <a:pt x="3533" y="6423"/>
                    <a:pt x="3533" y="6406"/>
                    <a:pt x="3524" y="6397"/>
                  </a:cubicBezTo>
                  <a:cubicBezTo>
                    <a:pt x="3524" y="6388"/>
                    <a:pt x="3524" y="6370"/>
                    <a:pt x="3524" y="6361"/>
                  </a:cubicBezTo>
                  <a:cubicBezTo>
                    <a:pt x="3524" y="6352"/>
                    <a:pt x="3524" y="6352"/>
                    <a:pt x="3524" y="6352"/>
                  </a:cubicBezTo>
                  <a:cubicBezTo>
                    <a:pt x="3515" y="6334"/>
                    <a:pt x="3506" y="6316"/>
                    <a:pt x="3497" y="6298"/>
                  </a:cubicBezTo>
                  <a:cubicBezTo>
                    <a:pt x="3497" y="6298"/>
                    <a:pt x="3497" y="6298"/>
                    <a:pt x="3497" y="6290"/>
                  </a:cubicBezTo>
                  <a:lnTo>
                    <a:pt x="3489" y="6290"/>
                  </a:lnTo>
                  <a:cubicBezTo>
                    <a:pt x="3480" y="6272"/>
                    <a:pt x="3480" y="6254"/>
                    <a:pt x="3471" y="6236"/>
                  </a:cubicBezTo>
                  <a:cubicBezTo>
                    <a:pt x="3453" y="6218"/>
                    <a:pt x="3444" y="6200"/>
                    <a:pt x="3426" y="6182"/>
                  </a:cubicBezTo>
                  <a:cubicBezTo>
                    <a:pt x="3426" y="6182"/>
                    <a:pt x="3417" y="6174"/>
                    <a:pt x="3417" y="6174"/>
                  </a:cubicBezTo>
                  <a:cubicBezTo>
                    <a:pt x="3408" y="6165"/>
                    <a:pt x="3382" y="6147"/>
                    <a:pt x="3373" y="6138"/>
                  </a:cubicBezTo>
                  <a:lnTo>
                    <a:pt x="3364" y="6138"/>
                  </a:lnTo>
                  <a:cubicBezTo>
                    <a:pt x="3328" y="6111"/>
                    <a:pt x="3274" y="6102"/>
                    <a:pt x="3230" y="6093"/>
                  </a:cubicBezTo>
                  <a:close/>
                  <a:moveTo>
                    <a:pt x="1820" y="5942"/>
                  </a:moveTo>
                  <a:cubicBezTo>
                    <a:pt x="1794" y="5942"/>
                    <a:pt x="1767" y="5951"/>
                    <a:pt x="1740" y="5951"/>
                  </a:cubicBezTo>
                  <a:cubicBezTo>
                    <a:pt x="1731" y="5959"/>
                    <a:pt x="1731" y="5959"/>
                    <a:pt x="1722" y="5959"/>
                  </a:cubicBezTo>
                  <a:cubicBezTo>
                    <a:pt x="1695" y="5968"/>
                    <a:pt x="1669" y="5977"/>
                    <a:pt x="1642" y="5995"/>
                  </a:cubicBezTo>
                  <a:cubicBezTo>
                    <a:pt x="1624" y="6004"/>
                    <a:pt x="1615" y="6013"/>
                    <a:pt x="1597" y="6022"/>
                  </a:cubicBezTo>
                  <a:cubicBezTo>
                    <a:pt x="1472" y="6111"/>
                    <a:pt x="1374" y="6245"/>
                    <a:pt x="1348" y="6397"/>
                  </a:cubicBezTo>
                  <a:cubicBezTo>
                    <a:pt x="1339" y="6486"/>
                    <a:pt x="1330" y="6575"/>
                    <a:pt x="1356" y="6664"/>
                  </a:cubicBezTo>
                  <a:cubicBezTo>
                    <a:pt x="1383" y="6753"/>
                    <a:pt x="1428" y="6834"/>
                    <a:pt x="1490" y="6905"/>
                  </a:cubicBezTo>
                  <a:cubicBezTo>
                    <a:pt x="1481" y="6923"/>
                    <a:pt x="1472" y="6950"/>
                    <a:pt x="1455" y="6968"/>
                  </a:cubicBezTo>
                  <a:cubicBezTo>
                    <a:pt x="1437" y="6994"/>
                    <a:pt x="1428" y="7021"/>
                    <a:pt x="1428" y="7057"/>
                  </a:cubicBezTo>
                  <a:cubicBezTo>
                    <a:pt x="1419" y="7083"/>
                    <a:pt x="1428" y="7110"/>
                    <a:pt x="1437" y="7146"/>
                  </a:cubicBezTo>
                  <a:cubicBezTo>
                    <a:pt x="1437" y="7173"/>
                    <a:pt x="1455" y="7199"/>
                    <a:pt x="1472" y="7226"/>
                  </a:cubicBezTo>
                  <a:cubicBezTo>
                    <a:pt x="1490" y="7244"/>
                    <a:pt x="1517" y="7271"/>
                    <a:pt x="1544" y="7280"/>
                  </a:cubicBezTo>
                  <a:lnTo>
                    <a:pt x="1597" y="7307"/>
                  </a:lnTo>
                  <a:cubicBezTo>
                    <a:pt x="1615" y="7311"/>
                    <a:pt x="1635" y="7313"/>
                    <a:pt x="1655" y="7313"/>
                  </a:cubicBezTo>
                  <a:cubicBezTo>
                    <a:pt x="1675" y="7313"/>
                    <a:pt x="1695" y="7311"/>
                    <a:pt x="1713" y="7307"/>
                  </a:cubicBezTo>
                  <a:lnTo>
                    <a:pt x="1776" y="7280"/>
                  </a:lnTo>
                  <a:cubicBezTo>
                    <a:pt x="1802" y="7262"/>
                    <a:pt x="1829" y="7235"/>
                    <a:pt x="1856" y="7199"/>
                  </a:cubicBezTo>
                  <a:cubicBezTo>
                    <a:pt x="1874" y="7173"/>
                    <a:pt x="1883" y="7137"/>
                    <a:pt x="1901" y="7110"/>
                  </a:cubicBezTo>
                  <a:cubicBezTo>
                    <a:pt x="1918" y="7083"/>
                    <a:pt x="1927" y="7057"/>
                    <a:pt x="1927" y="7021"/>
                  </a:cubicBezTo>
                  <a:cubicBezTo>
                    <a:pt x="1936" y="6994"/>
                    <a:pt x="1936" y="6959"/>
                    <a:pt x="1927" y="6932"/>
                  </a:cubicBezTo>
                  <a:cubicBezTo>
                    <a:pt x="1918" y="6905"/>
                    <a:pt x="1910" y="6887"/>
                    <a:pt x="1892" y="6869"/>
                  </a:cubicBezTo>
                  <a:cubicBezTo>
                    <a:pt x="1918" y="6852"/>
                    <a:pt x="1936" y="6825"/>
                    <a:pt x="1963" y="6807"/>
                  </a:cubicBezTo>
                  <a:cubicBezTo>
                    <a:pt x="2008" y="6762"/>
                    <a:pt x="2052" y="6709"/>
                    <a:pt x="2079" y="6646"/>
                  </a:cubicBezTo>
                  <a:cubicBezTo>
                    <a:pt x="2141" y="6513"/>
                    <a:pt x="2168" y="6352"/>
                    <a:pt x="2115" y="6209"/>
                  </a:cubicBezTo>
                  <a:cubicBezTo>
                    <a:pt x="2079" y="6138"/>
                    <a:pt x="2043" y="6067"/>
                    <a:pt x="1981" y="6013"/>
                  </a:cubicBezTo>
                  <a:cubicBezTo>
                    <a:pt x="1927" y="5968"/>
                    <a:pt x="1883" y="5942"/>
                    <a:pt x="1820" y="5942"/>
                  </a:cubicBezTo>
                  <a:close/>
                  <a:moveTo>
                    <a:pt x="5617" y="6485"/>
                  </a:moveTo>
                  <a:cubicBezTo>
                    <a:pt x="5485" y="6485"/>
                    <a:pt x="5363" y="6537"/>
                    <a:pt x="5264" y="6620"/>
                  </a:cubicBezTo>
                  <a:cubicBezTo>
                    <a:pt x="5175" y="6700"/>
                    <a:pt x="5112" y="6807"/>
                    <a:pt x="5068" y="6923"/>
                  </a:cubicBezTo>
                  <a:cubicBezTo>
                    <a:pt x="5032" y="7039"/>
                    <a:pt x="5023" y="7164"/>
                    <a:pt x="5050" y="7280"/>
                  </a:cubicBezTo>
                  <a:cubicBezTo>
                    <a:pt x="5085" y="7414"/>
                    <a:pt x="5175" y="7530"/>
                    <a:pt x="5291" y="7601"/>
                  </a:cubicBezTo>
                  <a:cubicBezTo>
                    <a:pt x="5374" y="7648"/>
                    <a:pt x="5465" y="7672"/>
                    <a:pt x="5556" y="7672"/>
                  </a:cubicBezTo>
                  <a:cubicBezTo>
                    <a:pt x="5602" y="7672"/>
                    <a:pt x="5647" y="7666"/>
                    <a:pt x="5692" y="7654"/>
                  </a:cubicBezTo>
                  <a:cubicBezTo>
                    <a:pt x="5781" y="7637"/>
                    <a:pt x="5862" y="7592"/>
                    <a:pt x="5933" y="7538"/>
                  </a:cubicBezTo>
                  <a:cubicBezTo>
                    <a:pt x="5948" y="7541"/>
                    <a:pt x="5963" y="7543"/>
                    <a:pt x="5978" y="7543"/>
                  </a:cubicBezTo>
                  <a:cubicBezTo>
                    <a:pt x="6053" y="7543"/>
                    <a:pt x="6128" y="7506"/>
                    <a:pt x="6165" y="7431"/>
                  </a:cubicBezTo>
                  <a:cubicBezTo>
                    <a:pt x="6299" y="7182"/>
                    <a:pt x="6227" y="6869"/>
                    <a:pt x="6031" y="6664"/>
                  </a:cubicBezTo>
                  <a:cubicBezTo>
                    <a:pt x="5924" y="6557"/>
                    <a:pt x="5790" y="6495"/>
                    <a:pt x="5647" y="6486"/>
                  </a:cubicBezTo>
                  <a:cubicBezTo>
                    <a:pt x="5637" y="6485"/>
                    <a:pt x="5627" y="6485"/>
                    <a:pt x="5617" y="6485"/>
                  </a:cubicBezTo>
                  <a:close/>
                  <a:moveTo>
                    <a:pt x="4526" y="7330"/>
                  </a:moveTo>
                  <a:cubicBezTo>
                    <a:pt x="4517" y="7330"/>
                    <a:pt x="4507" y="7331"/>
                    <a:pt x="4497" y="7333"/>
                  </a:cubicBezTo>
                  <a:cubicBezTo>
                    <a:pt x="4479" y="7333"/>
                    <a:pt x="4470" y="7342"/>
                    <a:pt x="4452" y="7342"/>
                  </a:cubicBezTo>
                  <a:cubicBezTo>
                    <a:pt x="4443" y="7351"/>
                    <a:pt x="4425" y="7351"/>
                    <a:pt x="4416" y="7351"/>
                  </a:cubicBezTo>
                  <a:cubicBezTo>
                    <a:pt x="4407" y="7351"/>
                    <a:pt x="4407" y="7351"/>
                    <a:pt x="4399" y="7360"/>
                  </a:cubicBezTo>
                  <a:cubicBezTo>
                    <a:pt x="4381" y="7369"/>
                    <a:pt x="4354" y="7378"/>
                    <a:pt x="4327" y="7387"/>
                  </a:cubicBezTo>
                  <a:cubicBezTo>
                    <a:pt x="4309" y="7396"/>
                    <a:pt x="4291" y="7414"/>
                    <a:pt x="4274" y="7431"/>
                  </a:cubicBezTo>
                  <a:cubicBezTo>
                    <a:pt x="4265" y="7440"/>
                    <a:pt x="4265" y="7440"/>
                    <a:pt x="4256" y="7449"/>
                  </a:cubicBezTo>
                  <a:cubicBezTo>
                    <a:pt x="4220" y="7485"/>
                    <a:pt x="4193" y="7521"/>
                    <a:pt x="4184" y="7574"/>
                  </a:cubicBezTo>
                  <a:cubicBezTo>
                    <a:pt x="4175" y="7628"/>
                    <a:pt x="4167" y="7672"/>
                    <a:pt x="4184" y="7726"/>
                  </a:cubicBezTo>
                  <a:cubicBezTo>
                    <a:pt x="4193" y="7770"/>
                    <a:pt x="4202" y="7779"/>
                    <a:pt x="4229" y="7806"/>
                  </a:cubicBezTo>
                  <a:lnTo>
                    <a:pt x="4238" y="7824"/>
                  </a:lnTo>
                  <a:cubicBezTo>
                    <a:pt x="4256" y="7860"/>
                    <a:pt x="4283" y="7886"/>
                    <a:pt x="4318" y="7904"/>
                  </a:cubicBezTo>
                  <a:cubicBezTo>
                    <a:pt x="4336" y="7922"/>
                    <a:pt x="4363" y="7931"/>
                    <a:pt x="4390" y="7931"/>
                  </a:cubicBezTo>
                  <a:cubicBezTo>
                    <a:pt x="4407" y="7940"/>
                    <a:pt x="4434" y="7949"/>
                    <a:pt x="4461" y="7949"/>
                  </a:cubicBezTo>
                  <a:cubicBezTo>
                    <a:pt x="4488" y="7949"/>
                    <a:pt x="4523" y="7940"/>
                    <a:pt x="4541" y="7940"/>
                  </a:cubicBezTo>
                  <a:cubicBezTo>
                    <a:pt x="4541" y="7940"/>
                    <a:pt x="4550" y="7931"/>
                    <a:pt x="4559" y="7931"/>
                  </a:cubicBezTo>
                  <a:cubicBezTo>
                    <a:pt x="4577" y="7922"/>
                    <a:pt x="4595" y="7913"/>
                    <a:pt x="4613" y="7904"/>
                  </a:cubicBezTo>
                  <a:lnTo>
                    <a:pt x="4622" y="7904"/>
                  </a:lnTo>
                  <a:cubicBezTo>
                    <a:pt x="4648" y="7886"/>
                    <a:pt x="4666" y="7877"/>
                    <a:pt x="4684" y="7860"/>
                  </a:cubicBezTo>
                  <a:cubicBezTo>
                    <a:pt x="4684" y="7851"/>
                    <a:pt x="4693" y="7851"/>
                    <a:pt x="4693" y="7842"/>
                  </a:cubicBezTo>
                  <a:cubicBezTo>
                    <a:pt x="4711" y="7824"/>
                    <a:pt x="4720" y="7806"/>
                    <a:pt x="4738" y="7797"/>
                  </a:cubicBezTo>
                  <a:cubicBezTo>
                    <a:pt x="4738" y="7788"/>
                    <a:pt x="4738" y="7788"/>
                    <a:pt x="4738" y="7788"/>
                  </a:cubicBezTo>
                  <a:cubicBezTo>
                    <a:pt x="4755" y="7761"/>
                    <a:pt x="4764" y="7735"/>
                    <a:pt x="4773" y="7717"/>
                  </a:cubicBezTo>
                  <a:cubicBezTo>
                    <a:pt x="4773" y="7708"/>
                    <a:pt x="4773" y="7708"/>
                    <a:pt x="4773" y="7699"/>
                  </a:cubicBezTo>
                  <a:cubicBezTo>
                    <a:pt x="4782" y="7646"/>
                    <a:pt x="4791" y="7601"/>
                    <a:pt x="4773" y="7547"/>
                  </a:cubicBezTo>
                  <a:cubicBezTo>
                    <a:pt x="4773" y="7538"/>
                    <a:pt x="4764" y="7521"/>
                    <a:pt x="4755" y="7512"/>
                  </a:cubicBezTo>
                  <a:cubicBezTo>
                    <a:pt x="4755" y="7494"/>
                    <a:pt x="4746" y="7467"/>
                    <a:pt x="4729" y="7449"/>
                  </a:cubicBezTo>
                  <a:cubicBezTo>
                    <a:pt x="4711" y="7422"/>
                    <a:pt x="4693" y="7396"/>
                    <a:pt x="4666" y="7378"/>
                  </a:cubicBezTo>
                  <a:cubicBezTo>
                    <a:pt x="4648" y="7360"/>
                    <a:pt x="4622" y="7342"/>
                    <a:pt x="4595" y="7342"/>
                  </a:cubicBezTo>
                  <a:cubicBezTo>
                    <a:pt x="4570" y="7336"/>
                    <a:pt x="4549" y="7330"/>
                    <a:pt x="4526" y="7330"/>
                  </a:cubicBezTo>
                  <a:close/>
                  <a:moveTo>
                    <a:pt x="3390" y="7788"/>
                  </a:moveTo>
                  <a:cubicBezTo>
                    <a:pt x="3382" y="7788"/>
                    <a:pt x="3346" y="7788"/>
                    <a:pt x="3328" y="7797"/>
                  </a:cubicBezTo>
                  <a:lnTo>
                    <a:pt x="3319" y="7797"/>
                  </a:lnTo>
                  <a:cubicBezTo>
                    <a:pt x="3310" y="7797"/>
                    <a:pt x="3301" y="7806"/>
                    <a:pt x="3292" y="7806"/>
                  </a:cubicBezTo>
                  <a:cubicBezTo>
                    <a:pt x="3283" y="7815"/>
                    <a:pt x="3266" y="7815"/>
                    <a:pt x="3257" y="7824"/>
                  </a:cubicBezTo>
                  <a:lnTo>
                    <a:pt x="3248" y="7824"/>
                  </a:lnTo>
                  <a:cubicBezTo>
                    <a:pt x="3230" y="7842"/>
                    <a:pt x="3212" y="7851"/>
                    <a:pt x="3194" y="7869"/>
                  </a:cubicBezTo>
                  <a:cubicBezTo>
                    <a:pt x="3185" y="7877"/>
                    <a:pt x="3185" y="7877"/>
                    <a:pt x="3185" y="7886"/>
                  </a:cubicBezTo>
                  <a:cubicBezTo>
                    <a:pt x="3167" y="7904"/>
                    <a:pt x="3150" y="7922"/>
                    <a:pt x="3132" y="7940"/>
                  </a:cubicBezTo>
                  <a:cubicBezTo>
                    <a:pt x="3132" y="7949"/>
                    <a:pt x="3123" y="7958"/>
                    <a:pt x="3123" y="7967"/>
                  </a:cubicBezTo>
                  <a:cubicBezTo>
                    <a:pt x="3114" y="7985"/>
                    <a:pt x="3105" y="8011"/>
                    <a:pt x="3096" y="8029"/>
                  </a:cubicBezTo>
                  <a:cubicBezTo>
                    <a:pt x="3096" y="8029"/>
                    <a:pt x="3096" y="8029"/>
                    <a:pt x="3096" y="8038"/>
                  </a:cubicBezTo>
                  <a:cubicBezTo>
                    <a:pt x="3087" y="8038"/>
                    <a:pt x="3087" y="8047"/>
                    <a:pt x="3087" y="8047"/>
                  </a:cubicBezTo>
                  <a:cubicBezTo>
                    <a:pt x="3078" y="8109"/>
                    <a:pt x="3078" y="8136"/>
                    <a:pt x="3087" y="8199"/>
                  </a:cubicBezTo>
                  <a:cubicBezTo>
                    <a:pt x="3096" y="8216"/>
                    <a:pt x="3105" y="8243"/>
                    <a:pt x="3123" y="8261"/>
                  </a:cubicBezTo>
                  <a:cubicBezTo>
                    <a:pt x="3150" y="8306"/>
                    <a:pt x="3150" y="8306"/>
                    <a:pt x="3185" y="8332"/>
                  </a:cubicBezTo>
                  <a:cubicBezTo>
                    <a:pt x="3194" y="8341"/>
                    <a:pt x="3203" y="8350"/>
                    <a:pt x="3212" y="8359"/>
                  </a:cubicBezTo>
                  <a:cubicBezTo>
                    <a:pt x="3230" y="8368"/>
                    <a:pt x="3257" y="8377"/>
                    <a:pt x="3274" y="8377"/>
                  </a:cubicBezTo>
                  <a:cubicBezTo>
                    <a:pt x="3274" y="8386"/>
                    <a:pt x="3283" y="8386"/>
                    <a:pt x="3283" y="8386"/>
                  </a:cubicBezTo>
                  <a:lnTo>
                    <a:pt x="3292" y="8386"/>
                  </a:lnTo>
                  <a:cubicBezTo>
                    <a:pt x="3310" y="8386"/>
                    <a:pt x="3328" y="8395"/>
                    <a:pt x="3355" y="8395"/>
                  </a:cubicBezTo>
                  <a:cubicBezTo>
                    <a:pt x="3382" y="8395"/>
                    <a:pt x="3417" y="8386"/>
                    <a:pt x="3444" y="8377"/>
                  </a:cubicBezTo>
                  <a:cubicBezTo>
                    <a:pt x="3471" y="8359"/>
                    <a:pt x="3497" y="8350"/>
                    <a:pt x="3515" y="8324"/>
                  </a:cubicBezTo>
                  <a:cubicBezTo>
                    <a:pt x="3542" y="8306"/>
                    <a:pt x="3551" y="8279"/>
                    <a:pt x="3560" y="8252"/>
                  </a:cubicBezTo>
                  <a:cubicBezTo>
                    <a:pt x="3569" y="8243"/>
                    <a:pt x="3569" y="8234"/>
                    <a:pt x="3578" y="8225"/>
                  </a:cubicBezTo>
                  <a:cubicBezTo>
                    <a:pt x="3578" y="8216"/>
                    <a:pt x="3587" y="8208"/>
                    <a:pt x="3596" y="8208"/>
                  </a:cubicBezTo>
                  <a:cubicBezTo>
                    <a:pt x="3622" y="8172"/>
                    <a:pt x="3649" y="8145"/>
                    <a:pt x="3658" y="8100"/>
                  </a:cubicBezTo>
                  <a:cubicBezTo>
                    <a:pt x="3658" y="8083"/>
                    <a:pt x="3667" y="8065"/>
                    <a:pt x="3667" y="8038"/>
                  </a:cubicBezTo>
                  <a:cubicBezTo>
                    <a:pt x="3667" y="8002"/>
                    <a:pt x="3658" y="7958"/>
                    <a:pt x="3631" y="7922"/>
                  </a:cubicBezTo>
                  <a:lnTo>
                    <a:pt x="3631" y="7913"/>
                  </a:lnTo>
                  <a:cubicBezTo>
                    <a:pt x="3613" y="7904"/>
                    <a:pt x="3605" y="7877"/>
                    <a:pt x="3587" y="7869"/>
                  </a:cubicBezTo>
                  <a:cubicBezTo>
                    <a:pt x="3587" y="7869"/>
                    <a:pt x="3587" y="7860"/>
                    <a:pt x="3587" y="7860"/>
                  </a:cubicBezTo>
                  <a:cubicBezTo>
                    <a:pt x="3578" y="7851"/>
                    <a:pt x="3560" y="7842"/>
                    <a:pt x="3560" y="7842"/>
                  </a:cubicBezTo>
                  <a:cubicBezTo>
                    <a:pt x="3560" y="7842"/>
                    <a:pt x="3542" y="7824"/>
                    <a:pt x="3533" y="7824"/>
                  </a:cubicBezTo>
                  <a:cubicBezTo>
                    <a:pt x="3497" y="7797"/>
                    <a:pt x="3444" y="7788"/>
                    <a:pt x="3399" y="7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;p43">
              <a:extLst>
                <a:ext uri="{FF2B5EF4-FFF2-40B4-BE49-F238E27FC236}">
                  <a16:creationId xmlns:a16="http://schemas.microsoft.com/office/drawing/2014/main" id="{76F3DB4B-DF73-C7F1-9F7C-1E0911DC71A7}"/>
                </a:ext>
              </a:extLst>
            </p:cNvPr>
            <p:cNvSpPr/>
            <p:nvPr/>
          </p:nvSpPr>
          <p:spPr>
            <a:xfrm>
              <a:off x="5526400" y="956750"/>
              <a:ext cx="1038450" cy="794775"/>
            </a:xfrm>
            <a:custGeom>
              <a:avLst/>
              <a:gdLst/>
              <a:ahLst/>
              <a:cxnLst/>
              <a:rect l="l" t="t" r="r" b="b"/>
              <a:pathLst>
                <a:path w="41538" h="31791" extrusionOk="0">
                  <a:moveTo>
                    <a:pt x="17352" y="3715"/>
                  </a:moveTo>
                  <a:cubicBezTo>
                    <a:pt x="17397" y="3742"/>
                    <a:pt x="17432" y="3778"/>
                    <a:pt x="17459" y="3813"/>
                  </a:cubicBezTo>
                  <a:cubicBezTo>
                    <a:pt x="17575" y="3965"/>
                    <a:pt x="17629" y="4143"/>
                    <a:pt x="17673" y="4313"/>
                  </a:cubicBezTo>
                  <a:cubicBezTo>
                    <a:pt x="17727" y="4509"/>
                    <a:pt x="17771" y="4714"/>
                    <a:pt x="17834" y="4910"/>
                  </a:cubicBezTo>
                  <a:cubicBezTo>
                    <a:pt x="17914" y="5142"/>
                    <a:pt x="18021" y="5357"/>
                    <a:pt x="18128" y="5580"/>
                  </a:cubicBezTo>
                  <a:cubicBezTo>
                    <a:pt x="19110" y="7658"/>
                    <a:pt x="20073" y="9755"/>
                    <a:pt x="20599" y="11994"/>
                  </a:cubicBezTo>
                  <a:cubicBezTo>
                    <a:pt x="21126" y="14215"/>
                    <a:pt x="21277" y="16499"/>
                    <a:pt x="21465" y="18765"/>
                  </a:cubicBezTo>
                  <a:cubicBezTo>
                    <a:pt x="21509" y="19211"/>
                    <a:pt x="21545" y="19666"/>
                    <a:pt x="21599" y="20121"/>
                  </a:cubicBezTo>
                  <a:cubicBezTo>
                    <a:pt x="21554" y="20032"/>
                    <a:pt x="21509" y="19933"/>
                    <a:pt x="21465" y="19844"/>
                  </a:cubicBezTo>
                  <a:cubicBezTo>
                    <a:pt x="21010" y="18988"/>
                    <a:pt x="20412" y="18212"/>
                    <a:pt x="19957" y="17355"/>
                  </a:cubicBezTo>
                  <a:cubicBezTo>
                    <a:pt x="19449" y="16410"/>
                    <a:pt x="19243" y="15339"/>
                    <a:pt x="18985" y="14304"/>
                  </a:cubicBezTo>
                  <a:cubicBezTo>
                    <a:pt x="18833" y="13733"/>
                    <a:pt x="18699" y="13162"/>
                    <a:pt x="18556" y="12591"/>
                  </a:cubicBezTo>
                  <a:cubicBezTo>
                    <a:pt x="18414" y="12029"/>
                    <a:pt x="18244" y="11459"/>
                    <a:pt x="18146" y="10888"/>
                  </a:cubicBezTo>
                  <a:cubicBezTo>
                    <a:pt x="17950" y="9835"/>
                    <a:pt x="18021" y="8755"/>
                    <a:pt x="17923" y="7685"/>
                  </a:cubicBezTo>
                  <a:cubicBezTo>
                    <a:pt x="17878" y="7150"/>
                    <a:pt x="17780" y="6623"/>
                    <a:pt x="17620" y="6106"/>
                  </a:cubicBezTo>
                  <a:cubicBezTo>
                    <a:pt x="17459" y="5606"/>
                    <a:pt x="17281" y="5098"/>
                    <a:pt x="17263" y="4571"/>
                  </a:cubicBezTo>
                  <a:cubicBezTo>
                    <a:pt x="17254" y="4286"/>
                    <a:pt x="17290" y="4001"/>
                    <a:pt x="17352" y="3715"/>
                  </a:cubicBezTo>
                  <a:close/>
                  <a:moveTo>
                    <a:pt x="32928" y="8122"/>
                  </a:moveTo>
                  <a:lnTo>
                    <a:pt x="32928" y="8122"/>
                  </a:lnTo>
                  <a:cubicBezTo>
                    <a:pt x="32884" y="8390"/>
                    <a:pt x="32812" y="8666"/>
                    <a:pt x="32687" y="8925"/>
                  </a:cubicBezTo>
                  <a:cubicBezTo>
                    <a:pt x="32313" y="9746"/>
                    <a:pt x="31715" y="10442"/>
                    <a:pt x="31126" y="11111"/>
                  </a:cubicBezTo>
                  <a:cubicBezTo>
                    <a:pt x="30475" y="11851"/>
                    <a:pt x="29842" y="12591"/>
                    <a:pt x="29324" y="13430"/>
                  </a:cubicBezTo>
                  <a:cubicBezTo>
                    <a:pt x="28771" y="14313"/>
                    <a:pt x="28316" y="15250"/>
                    <a:pt x="27825" y="16178"/>
                  </a:cubicBezTo>
                  <a:cubicBezTo>
                    <a:pt x="27344" y="17097"/>
                    <a:pt x="26799" y="17980"/>
                    <a:pt x="26255" y="18872"/>
                  </a:cubicBezTo>
                  <a:cubicBezTo>
                    <a:pt x="25872" y="19505"/>
                    <a:pt x="25506" y="20139"/>
                    <a:pt x="25194" y="20799"/>
                  </a:cubicBezTo>
                  <a:cubicBezTo>
                    <a:pt x="25256" y="20228"/>
                    <a:pt x="25283" y="19648"/>
                    <a:pt x="25336" y="19086"/>
                  </a:cubicBezTo>
                  <a:cubicBezTo>
                    <a:pt x="25354" y="18908"/>
                    <a:pt x="25372" y="18792"/>
                    <a:pt x="25408" y="18604"/>
                  </a:cubicBezTo>
                  <a:cubicBezTo>
                    <a:pt x="25435" y="18435"/>
                    <a:pt x="25470" y="18274"/>
                    <a:pt x="25515" y="18105"/>
                  </a:cubicBezTo>
                  <a:cubicBezTo>
                    <a:pt x="25613" y="17739"/>
                    <a:pt x="25738" y="17382"/>
                    <a:pt x="25898" y="17043"/>
                  </a:cubicBezTo>
                  <a:cubicBezTo>
                    <a:pt x="26229" y="16329"/>
                    <a:pt x="26657" y="15669"/>
                    <a:pt x="27112" y="15027"/>
                  </a:cubicBezTo>
                  <a:cubicBezTo>
                    <a:pt x="27567" y="14402"/>
                    <a:pt x="28040" y="13787"/>
                    <a:pt x="28521" y="13189"/>
                  </a:cubicBezTo>
                  <a:cubicBezTo>
                    <a:pt x="29048" y="12529"/>
                    <a:pt x="29619" y="11913"/>
                    <a:pt x="30189" y="11307"/>
                  </a:cubicBezTo>
                  <a:cubicBezTo>
                    <a:pt x="30760" y="10691"/>
                    <a:pt x="31340" y="10085"/>
                    <a:pt x="31884" y="9451"/>
                  </a:cubicBezTo>
                  <a:cubicBezTo>
                    <a:pt x="32152" y="9148"/>
                    <a:pt x="32411" y="8836"/>
                    <a:pt x="32643" y="8506"/>
                  </a:cubicBezTo>
                  <a:cubicBezTo>
                    <a:pt x="32741" y="8372"/>
                    <a:pt x="32830" y="8247"/>
                    <a:pt x="32928" y="8122"/>
                  </a:cubicBezTo>
                  <a:close/>
                  <a:moveTo>
                    <a:pt x="34124" y="7578"/>
                  </a:moveTo>
                  <a:cubicBezTo>
                    <a:pt x="34472" y="7578"/>
                    <a:pt x="34828" y="7640"/>
                    <a:pt x="35141" y="7810"/>
                  </a:cubicBezTo>
                  <a:cubicBezTo>
                    <a:pt x="35845" y="8202"/>
                    <a:pt x="36488" y="8702"/>
                    <a:pt x="37094" y="9237"/>
                  </a:cubicBezTo>
                  <a:cubicBezTo>
                    <a:pt x="37710" y="9781"/>
                    <a:pt x="38290" y="10361"/>
                    <a:pt x="38861" y="10959"/>
                  </a:cubicBezTo>
                  <a:cubicBezTo>
                    <a:pt x="39414" y="11557"/>
                    <a:pt x="39958" y="12172"/>
                    <a:pt x="40422" y="12841"/>
                  </a:cubicBezTo>
                  <a:cubicBezTo>
                    <a:pt x="40538" y="13011"/>
                    <a:pt x="40654" y="13180"/>
                    <a:pt x="40761" y="13359"/>
                  </a:cubicBezTo>
                  <a:cubicBezTo>
                    <a:pt x="40814" y="13439"/>
                    <a:pt x="40868" y="13528"/>
                    <a:pt x="40921" y="13617"/>
                  </a:cubicBezTo>
                  <a:cubicBezTo>
                    <a:pt x="40939" y="13653"/>
                    <a:pt x="40966" y="13698"/>
                    <a:pt x="40984" y="13733"/>
                  </a:cubicBezTo>
                  <a:cubicBezTo>
                    <a:pt x="41002" y="13760"/>
                    <a:pt x="41011" y="13778"/>
                    <a:pt x="41020" y="13805"/>
                  </a:cubicBezTo>
                  <a:cubicBezTo>
                    <a:pt x="41029" y="13805"/>
                    <a:pt x="41029" y="13814"/>
                    <a:pt x="41037" y="13823"/>
                  </a:cubicBezTo>
                  <a:cubicBezTo>
                    <a:pt x="41037" y="13831"/>
                    <a:pt x="41029" y="13831"/>
                    <a:pt x="41029" y="13840"/>
                  </a:cubicBezTo>
                  <a:cubicBezTo>
                    <a:pt x="41029" y="13849"/>
                    <a:pt x="41029" y="13858"/>
                    <a:pt x="41020" y="13867"/>
                  </a:cubicBezTo>
                  <a:cubicBezTo>
                    <a:pt x="41020" y="13867"/>
                    <a:pt x="41002" y="13912"/>
                    <a:pt x="41002" y="13912"/>
                  </a:cubicBezTo>
                  <a:cubicBezTo>
                    <a:pt x="40966" y="13992"/>
                    <a:pt x="40921" y="14063"/>
                    <a:pt x="40895" y="14144"/>
                  </a:cubicBezTo>
                  <a:cubicBezTo>
                    <a:pt x="40877" y="14179"/>
                    <a:pt x="40868" y="14206"/>
                    <a:pt x="40859" y="14242"/>
                  </a:cubicBezTo>
                  <a:cubicBezTo>
                    <a:pt x="40859" y="14251"/>
                    <a:pt x="40859" y="14251"/>
                    <a:pt x="40859" y="14251"/>
                  </a:cubicBezTo>
                  <a:cubicBezTo>
                    <a:pt x="40859" y="14260"/>
                    <a:pt x="40841" y="14286"/>
                    <a:pt x="40841" y="14286"/>
                  </a:cubicBezTo>
                  <a:cubicBezTo>
                    <a:pt x="40832" y="14295"/>
                    <a:pt x="40823" y="14295"/>
                    <a:pt x="40823" y="14304"/>
                  </a:cubicBezTo>
                  <a:cubicBezTo>
                    <a:pt x="40814" y="14304"/>
                    <a:pt x="40814" y="14313"/>
                    <a:pt x="40814" y="14313"/>
                  </a:cubicBezTo>
                  <a:cubicBezTo>
                    <a:pt x="40814" y="14313"/>
                    <a:pt x="40806" y="14313"/>
                    <a:pt x="40797" y="14322"/>
                  </a:cubicBezTo>
                  <a:cubicBezTo>
                    <a:pt x="40770" y="14340"/>
                    <a:pt x="40734" y="14358"/>
                    <a:pt x="40707" y="14376"/>
                  </a:cubicBezTo>
                  <a:cubicBezTo>
                    <a:pt x="39949" y="14795"/>
                    <a:pt x="39200" y="15232"/>
                    <a:pt x="38468" y="15696"/>
                  </a:cubicBezTo>
                  <a:cubicBezTo>
                    <a:pt x="37746" y="16160"/>
                    <a:pt x="37014" y="16633"/>
                    <a:pt x="36336" y="17168"/>
                  </a:cubicBezTo>
                  <a:cubicBezTo>
                    <a:pt x="35712" y="17650"/>
                    <a:pt x="35150" y="18212"/>
                    <a:pt x="34596" y="18783"/>
                  </a:cubicBezTo>
                  <a:cubicBezTo>
                    <a:pt x="34320" y="19077"/>
                    <a:pt x="34043" y="19371"/>
                    <a:pt x="33767" y="19657"/>
                  </a:cubicBezTo>
                  <a:cubicBezTo>
                    <a:pt x="33624" y="19800"/>
                    <a:pt x="33472" y="19942"/>
                    <a:pt x="33330" y="20085"/>
                  </a:cubicBezTo>
                  <a:cubicBezTo>
                    <a:pt x="33267" y="20148"/>
                    <a:pt x="33205" y="20201"/>
                    <a:pt x="33142" y="20264"/>
                  </a:cubicBezTo>
                  <a:cubicBezTo>
                    <a:pt x="33133" y="20264"/>
                    <a:pt x="33098" y="20290"/>
                    <a:pt x="33107" y="20290"/>
                  </a:cubicBezTo>
                  <a:cubicBezTo>
                    <a:pt x="33098" y="20299"/>
                    <a:pt x="33089" y="20299"/>
                    <a:pt x="33080" y="20308"/>
                  </a:cubicBezTo>
                  <a:cubicBezTo>
                    <a:pt x="33035" y="20335"/>
                    <a:pt x="33000" y="20353"/>
                    <a:pt x="32955" y="20380"/>
                  </a:cubicBezTo>
                  <a:cubicBezTo>
                    <a:pt x="32946" y="20380"/>
                    <a:pt x="32928" y="20388"/>
                    <a:pt x="32919" y="20397"/>
                  </a:cubicBezTo>
                  <a:lnTo>
                    <a:pt x="32901" y="20397"/>
                  </a:lnTo>
                  <a:cubicBezTo>
                    <a:pt x="32893" y="20406"/>
                    <a:pt x="32893" y="20406"/>
                    <a:pt x="32884" y="20406"/>
                  </a:cubicBezTo>
                  <a:cubicBezTo>
                    <a:pt x="32848" y="20415"/>
                    <a:pt x="32821" y="20433"/>
                    <a:pt x="32786" y="20442"/>
                  </a:cubicBezTo>
                  <a:cubicBezTo>
                    <a:pt x="32705" y="20469"/>
                    <a:pt x="32616" y="20487"/>
                    <a:pt x="32536" y="20504"/>
                  </a:cubicBezTo>
                  <a:cubicBezTo>
                    <a:pt x="32375" y="20549"/>
                    <a:pt x="32215" y="20576"/>
                    <a:pt x="32054" y="20611"/>
                  </a:cubicBezTo>
                  <a:cubicBezTo>
                    <a:pt x="31884" y="20656"/>
                    <a:pt x="31724" y="20701"/>
                    <a:pt x="31572" y="20781"/>
                  </a:cubicBezTo>
                  <a:cubicBezTo>
                    <a:pt x="31394" y="20861"/>
                    <a:pt x="31224" y="20959"/>
                    <a:pt x="31046" y="21031"/>
                  </a:cubicBezTo>
                  <a:cubicBezTo>
                    <a:pt x="30689" y="21182"/>
                    <a:pt x="30314" y="21298"/>
                    <a:pt x="29931" y="21370"/>
                  </a:cubicBezTo>
                  <a:cubicBezTo>
                    <a:pt x="29485" y="21468"/>
                    <a:pt x="29039" y="21548"/>
                    <a:pt x="28593" y="21637"/>
                  </a:cubicBezTo>
                  <a:cubicBezTo>
                    <a:pt x="27701" y="21807"/>
                    <a:pt x="26799" y="21976"/>
                    <a:pt x="25907" y="22155"/>
                  </a:cubicBezTo>
                  <a:cubicBezTo>
                    <a:pt x="25631" y="22208"/>
                    <a:pt x="25354" y="22262"/>
                    <a:pt x="25078" y="22315"/>
                  </a:cubicBezTo>
                  <a:cubicBezTo>
                    <a:pt x="25631" y="20594"/>
                    <a:pt x="26701" y="19095"/>
                    <a:pt x="27602" y="17543"/>
                  </a:cubicBezTo>
                  <a:cubicBezTo>
                    <a:pt x="28138" y="16624"/>
                    <a:pt x="28602" y="15660"/>
                    <a:pt x="29110" y="14724"/>
                  </a:cubicBezTo>
                  <a:cubicBezTo>
                    <a:pt x="29601" y="13814"/>
                    <a:pt x="30145" y="12948"/>
                    <a:pt x="30823" y="12154"/>
                  </a:cubicBezTo>
                  <a:cubicBezTo>
                    <a:pt x="31911" y="10879"/>
                    <a:pt x="33419" y="9487"/>
                    <a:pt x="33446" y="7685"/>
                  </a:cubicBezTo>
                  <a:cubicBezTo>
                    <a:pt x="33464" y="7676"/>
                    <a:pt x="33490" y="7667"/>
                    <a:pt x="33490" y="7667"/>
                  </a:cubicBezTo>
                  <a:cubicBezTo>
                    <a:pt x="33526" y="7649"/>
                    <a:pt x="33571" y="7640"/>
                    <a:pt x="33615" y="7631"/>
                  </a:cubicBezTo>
                  <a:cubicBezTo>
                    <a:pt x="33776" y="7596"/>
                    <a:pt x="33936" y="7578"/>
                    <a:pt x="34124" y="7578"/>
                  </a:cubicBezTo>
                  <a:close/>
                  <a:moveTo>
                    <a:pt x="26001" y="0"/>
                  </a:moveTo>
                  <a:cubicBezTo>
                    <a:pt x="25747" y="0"/>
                    <a:pt x="25492" y="45"/>
                    <a:pt x="25238" y="75"/>
                  </a:cubicBezTo>
                  <a:cubicBezTo>
                    <a:pt x="24070" y="236"/>
                    <a:pt x="22910" y="486"/>
                    <a:pt x="21732" y="584"/>
                  </a:cubicBezTo>
                  <a:cubicBezTo>
                    <a:pt x="20706" y="673"/>
                    <a:pt x="19627" y="575"/>
                    <a:pt x="18655" y="976"/>
                  </a:cubicBezTo>
                  <a:cubicBezTo>
                    <a:pt x="17798" y="1333"/>
                    <a:pt x="17325" y="2127"/>
                    <a:pt x="17067" y="2984"/>
                  </a:cubicBezTo>
                  <a:cubicBezTo>
                    <a:pt x="17049" y="3028"/>
                    <a:pt x="17040" y="3082"/>
                    <a:pt x="17031" y="3126"/>
                  </a:cubicBezTo>
                  <a:cubicBezTo>
                    <a:pt x="16977" y="3126"/>
                    <a:pt x="16933" y="3117"/>
                    <a:pt x="16888" y="3117"/>
                  </a:cubicBezTo>
                  <a:cubicBezTo>
                    <a:pt x="16867" y="3117"/>
                    <a:pt x="16845" y="3116"/>
                    <a:pt x="16823" y="3116"/>
                  </a:cubicBezTo>
                  <a:cubicBezTo>
                    <a:pt x="16337" y="3116"/>
                    <a:pt x="15860" y="3303"/>
                    <a:pt x="15416" y="3474"/>
                  </a:cubicBezTo>
                  <a:cubicBezTo>
                    <a:pt x="14328" y="3902"/>
                    <a:pt x="13213" y="4224"/>
                    <a:pt x="12089" y="4536"/>
                  </a:cubicBezTo>
                  <a:cubicBezTo>
                    <a:pt x="11518" y="4705"/>
                    <a:pt x="10956" y="4866"/>
                    <a:pt x="10385" y="5044"/>
                  </a:cubicBezTo>
                  <a:cubicBezTo>
                    <a:pt x="9858" y="5223"/>
                    <a:pt x="9305" y="5392"/>
                    <a:pt x="8815" y="5651"/>
                  </a:cubicBezTo>
                  <a:cubicBezTo>
                    <a:pt x="7896" y="6142"/>
                    <a:pt x="7129" y="6909"/>
                    <a:pt x="6468" y="7703"/>
                  </a:cubicBezTo>
                  <a:cubicBezTo>
                    <a:pt x="5773" y="8532"/>
                    <a:pt x="5371" y="9549"/>
                    <a:pt x="4979" y="10549"/>
                  </a:cubicBezTo>
                  <a:cubicBezTo>
                    <a:pt x="4800" y="11012"/>
                    <a:pt x="4604" y="11459"/>
                    <a:pt x="4354" y="11896"/>
                  </a:cubicBezTo>
                  <a:cubicBezTo>
                    <a:pt x="4104" y="12324"/>
                    <a:pt x="3846" y="12752"/>
                    <a:pt x="3649" y="13207"/>
                  </a:cubicBezTo>
                  <a:cubicBezTo>
                    <a:pt x="3453" y="13662"/>
                    <a:pt x="3337" y="14144"/>
                    <a:pt x="3409" y="14634"/>
                  </a:cubicBezTo>
                  <a:cubicBezTo>
                    <a:pt x="3480" y="15143"/>
                    <a:pt x="3765" y="15598"/>
                    <a:pt x="4060" y="16008"/>
                  </a:cubicBezTo>
                  <a:cubicBezTo>
                    <a:pt x="4693" y="16874"/>
                    <a:pt x="5344" y="17730"/>
                    <a:pt x="6103" y="18497"/>
                  </a:cubicBezTo>
                  <a:cubicBezTo>
                    <a:pt x="6468" y="18863"/>
                    <a:pt x="6852" y="19220"/>
                    <a:pt x="7262" y="19532"/>
                  </a:cubicBezTo>
                  <a:cubicBezTo>
                    <a:pt x="7137" y="19612"/>
                    <a:pt x="7004" y="19675"/>
                    <a:pt x="6861" y="19728"/>
                  </a:cubicBezTo>
                  <a:cubicBezTo>
                    <a:pt x="6049" y="20032"/>
                    <a:pt x="5175" y="20049"/>
                    <a:pt x="4336" y="20201"/>
                  </a:cubicBezTo>
                  <a:cubicBezTo>
                    <a:pt x="3569" y="20344"/>
                    <a:pt x="2838" y="20638"/>
                    <a:pt x="2151" y="20995"/>
                  </a:cubicBezTo>
                  <a:cubicBezTo>
                    <a:pt x="1499" y="21334"/>
                    <a:pt x="875" y="21780"/>
                    <a:pt x="482" y="22405"/>
                  </a:cubicBezTo>
                  <a:cubicBezTo>
                    <a:pt x="54" y="23074"/>
                    <a:pt x="1" y="23894"/>
                    <a:pt x="108" y="24662"/>
                  </a:cubicBezTo>
                  <a:cubicBezTo>
                    <a:pt x="170" y="25054"/>
                    <a:pt x="277" y="25447"/>
                    <a:pt x="420" y="25821"/>
                  </a:cubicBezTo>
                  <a:cubicBezTo>
                    <a:pt x="563" y="26178"/>
                    <a:pt x="732" y="26535"/>
                    <a:pt x="964" y="26847"/>
                  </a:cubicBezTo>
                  <a:cubicBezTo>
                    <a:pt x="1410" y="27472"/>
                    <a:pt x="2070" y="27882"/>
                    <a:pt x="2713" y="28275"/>
                  </a:cubicBezTo>
                  <a:cubicBezTo>
                    <a:pt x="3043" y="28480"/>
                    <a:pt x="3364" y="28676"/>
                    <a:pt x="3676" y="28899"/>
                  </a:cubicBezTo>
                  <a:cubicBezTo>
                    <a:pt x="3997" y="29131"/>
                    <a:pt x="4301" y="29399"/>
                    <a:pt x="4613" y="29639"/>
                  </a:cubicBezTo>
                  <a:cubicBezTo>
                    <a:pt x="5880" y="30648"/>
                    <a:pt x="7307" y="31673"/>
                    <a:pt x="8975" y="31781"/>
                  </a:cubicBezTo>
                  <a:cubicBezTo>
                    <a:pt x="9070" y="31787"/>
                    <a:pt x="9166" y="31790"/>
                    <a:pt x="9263" y="31790"/>
                  </a:cubicBezTo>
                  <a:cubicBezTo>
                    <a:pt x="9577" y="31790"/>
                    <a:pt x="9898" y="31755"/>
                    <a:pt x="10197" y="31673"/>
                  </a:cubicBezTo>
                  <a:cubicBezTo>
                    <a:pt x="10581" y="31566"/>
                    <a:pt x="10947" y="31370"/>
                    <a:pt x="11286" y="31156"/>
                  </a:cubicBezTo>
                  <a:cubicBezTo>
                    <a:pt x="11625" y="30942"/>
                    <a:pt x="11946" y="30710"/>
                    <a:pt x="12294" y="30496"/>
                  </a:cubicBezTo>
                  <a:cubicBezTo>
                    <a:pt x="12669" y="30273"/>
                    <a:pt x="13070" y="30077"/>
                    <a:pt x="13471" y="29889"/>
                  </a:cubicBezTo>
                  <a:cubicBezTo>
                    <a:pt x="15166" y="29086"/>
                    <a:pt x="16942" y="28453"/>
                    <a:pt x="18744" y="27962"/>
                  </a:cubicBezTo>
                  <a:cubicBezTo>
                    <a:pt x="19181" y="27846"/>
                    <a:pt x="19618" y="27730"/>
                    <a:pt x="20064" y="27632"/>
                  </a:cubicBezTo>
                  <a:cubicBezTo>
                    <a:pt x="20329" y="27574"/>
                    <a:pt x="20241" y="27187"/>
                    <a:pt x="20000" y="27187"/>
                  </a:cubicBezTo>
                  <a:cubicBezTo>
                    <a:pt x="19980" y="27187"/>
                    <a:pt x="19960" y="27190"/>
                    <a:pt x="19939" y="27195"/>
                  </a:cubicBezTo>
                  <a:cubicBezTo>
                    <a:pt x="18146" y="27597"/>
                    <a:pt x="16389" y="28150"/>
                    <a:pt x="14694" y="28854"/>
                  </a:cubicBezTo>
                  <a:cubicBezTo>
                    <a:pt x="14256" y="29033"/>
                    <a:pt x="13828" y="29220"/>
                    <a:pt x="13409" y="29416"/>
                  </a:cubicBezTo>
                  <a:cubicBezTo>
                    <a:pt x="12999" y="29604"/>
                    <a:pt x="12597" y="29791"/>
                    <a:pt x="12205" y="30014"/>
                  </a:cubicBezTo>
                  <a:cubicBezTo>
                    <a:pt x="11544" y="30398"/>
                    <a:pt x="10956" y="30933"/>
                    <a:pt x="10224" y="31183"/>
                  </a:cubicBezTo>
                  <a:cubicBezTo>
                    <a:pt x="9910" y="31287"/>
                    <a:pt x="9582" y="31333"/>
                    <a:pt x="9251" y="31333"/>
                  </a:cubicBezTo>
                  <a:cubicBezTo>
                    <a:pt x="8821" y="31333"/>
                    <a:pt x="8389" y="31255"/>
                    <a:pt x="7985" y="31129"/>
                  </a:cubicBezTo>
                  <a:cubicBezTo>
                    <a:pt x="7236" y="30897"/>
                    <a:pt x="6549" y="30496"/>
                    <a:pt x="5915" y="30050"/>
                  </a:cubicBezTo>
                  <a:cubicBezTo>
                    <a:pt x="5246" y="29586"/>
                    <a:pt x="4631" y="29051"/>
                    <a:pt x="3979" y="28560"/>
                  </a:cubicBezTo>
                  <a:cubicBezTo>
                    <a:pt x="3391" y="28105"/>
                    <a:pt x="2722" y="27784"/>
                    <a:pt x="2115" y="27347"/>
                  </a:cubicBezTo>
                  <a:cubicBezTo>
                    <a:pt x="1847" y="27151"/>
                    <a:pt x="1589" y="26919"/>
                    <a:pt x="1383" y="26651"/>
                  </a:cubicBezTo>
                  <a:cubicBezTo>
                    <a:pt x="1169" y="26374"/>
                    <a:pt x="1000" y="26044"/>
                    <a:pt x="866" y="25714"/>
                  </a:cubicBezTo>
                  <a:cubicBezTo>
                    <a:pt x="589" y="25018"/>
                    <a:pt x="429" y="24224"/>
                    <a:pt x="563" y="23484"/>
                  </a:cubicBezTo>
                  <a:cubicBezTo>
                    <a:pt x="679" y="22806"/>
                    <a:pt x="1080" y="22262"/>
                    <a:pt x="1624" y="21860"/>
                  </a:cubicBezTo>
                  <a:cubicBezTo>
                    <a:pt x="2195" y="21441"/>
                    <a:pt x="2846" y="21147"/>
                    <a:pt x="3507" y="20897"/>
                  </a:cubicBezTo>
                  <a:cubicBezTo>
                    <a:pt x="4301" y="20603"/>
                    <a:pt x="5139" y="20567"/>
                    <a:pt x="5960" y="20424"/>
                  </a:cubicBezTo>
                  <a:cubicBezTo>
                    <a:pt x="6379" y="20362"/>
                    <a:pt x="6790" y="20255"/>
                    <a:pt x="7182" y="20094"/>
                  </a:cubicBezTo>
                  <a:cubicBezTo>
                    <a:pt x="7361" y="20014"/>
                    <a:pt x="7521" y="19925"/>
                    <a:pt x="7673" y="19826"/>
                  </a:cubicBezTo>
                  <a:cubicBezTo>
                    <a:pt x="7985" y="20041"/>
                    <a:pt x="8315" y="20228"/>
                    <a:pt x="8663" y="20371"/>
                  </a:cubicBezTo>
                  <a:cubicBezTo>
                    <a:pt x="9609" y="20781"/>
                    <a:pt x="10617" y="21013"/>
                    <a:pt x="11553" y="21423"/>
                  </a:cubicBezTo>
                  <a:cubicBezTo>
                    <a:pt x="12071" y="21646"/>
                    <a:pt x="12570" y="21923"/>
                    <a:pt x="13061" y="22199"/>
                  </a:cubicBezTo>
                  <a:cubicBezTo>
                    <a:pt x="13578" y="22494"/>
                    <a:pt x="14087" y="22788"/>
                    <a:pt x="14595" y="23083"/>
                  </a:cubicBezTo>
                  <a:cubicBezTo>
                    <a:pt x="15630" y="23689"/>
                    <a:pt x="16656" y="24287"/>
                    <a:pt x="17736" y="24804"/>
                  </a:cubicBezTo>
                  <a:cubicBezTo>
                    <a:pt x="18788" y="25304"/>
                    <a:pt x="19877" y="25741"/>
                    <a:pt x="20938" y="26214"/>
                  </a:cubicBezTo>
                  <a:cubicBezTo>
                    <a:pt x="21465" y="26446"/>
                    <a:pt x="21973" y="26687"/>
                    <a:pt x="22482" y="26945"/>
                  </a:cubicBezTo>
                  <a:cubicBezTo>
                    <a:pt x="22519" y="26964"/>
                    <a:pt x="22556" y="26972"/>
                    <a:pt x="22590" y="26972"/>
                  </a:cubicBezTo>
                  <a:cubicBezTo>
                    <a:pt x="22804" y="26972"/>
                    <a:pt x="22944" y="26659"/>
                    <a:pt x="22714" y="26544"/>
                  </a:cubicBezTo>
                  <a:cubicBezTo>
                    <a:pt x="21688" y="26018"/>
                    <a:pt x="20626" y="25580"/>
                    <a:pt x="19565" y="25125"/>
                  </a:cubicBezTo>
                  <a:cubicBezTo>
                    <a:pt x="18503" y="24671"/>
                    <a:pt x="17459" y="24180"/>
                    <a:pt x="16442" y="23618"/>
                  </a:cubicBezTo>
                  <a:cubicBezTo>
                    <a:pt x="15425" y="23047"/>
                    <a:pt x="14426" y="22440"/>
                    <a:pt x="13409" y="21869"/>
                  </a:cubicBezTo>
                  <a:cubicBezTo>
                    <a:pt x="12909" y="21593"/>
                    <a:pt x="12410" y="21298"/>
                    <a:pt x="11892" y="21066"/>
                  </a:cubicBezTo>
                  <a:cubicBezTo>
                    <a:pt x="11429" y="20861"/>
                    <a:pt x="10956" y="20692"/>
                    <a:pt x="10474" y="20540"/>
                  </a:cubicBezTo>
                  <a:cubicBezTo>
                    <a:pt x="9983" y="20380"/>
                    <a:pt x="9493" y="20219"/>
                    <a:pt x="9020" y="20032"/>
                  </a:cubicBezTo>
                  <a:cubicBezTo>
                    <a:pt x="8690" y="19898"/>
                    <a:pt x="8378" y="19728"/>
                    <a:pt x="8083" y="19541"/>
                  </a:cubicBezTo>
                  <a:cubicBezTo>
                    <a:pt x="8092" y="19532"/>
                    <a:pt x="8110" y="19523"/>
                    <a:pt x="8128" y="19514"/>
                  </a:cubicBezTo>
                  <a:cubicBezTo>
                    <a:pt x="8422" y="19291"/>
                    <a:pt x="8708" y="19050"/>
                    <a:pt x="9038" y="18872"/>
                  </a:cubicBezTo>
                  <a:cubicBezTo>
                    <a:pt x="9359" y="18685"/>
                    <a:pt x="9716" y="18604"/>
                    <a:pt x="10090" y="18586"/>
                  </a:cubicBezTo>
                  <a:cubicBezTo>
                    <a:pt x="10173" y="18581"/>
                    <a:pt x="10256" y="18578"/>
                    <a:pt x="10339" y="18578"/>
                  </a:cubicBezTo>
                  <a:cubicBezTo>
                    <a:pt x="11083" y="18578"/>
                    <a:pt x="11816" y="18789"/>
                    <a:pt x="12490" y="19086"/>
                  </a:cubicBezTo>
                  <a:cubicBezTo>
                    <a:pt x="13275" y="19443"/>
                    <a:pt x="14033" y="19898"/>
                    <a:pt x="14703" y="20433"/>
                  </a:cubicBezTo>
                  <a:cubicBezTo>
                    <a:pt x="15363" y="20959"/>
                    <a:pt x="15951" y="21566"/>
                    <a:pt x="16567" y="22146"/>
                  </a:cubicBezTo>
                  <a:cubicBezTo>
                    <a:pt x="17192" y="22726"/>
                    <a:pt x="17843" y="23261"/>
                    <a:pt x="18592" y="23680"/>
                  </a:cubicBezTo>
                  <a:cubicBezTo>
                    <a:pt x="19341" y="24100"/>
                    <a:pt x="20135" y="24430"/>
                    <a:pt x="20903" y="24831"/>
                  </a:cubicBezTo>
                  <a:cubicBezTo>
                    <a:pt x="21268" y="25027"/>
                    <a:pt x="21634" y="25233"/>
                    <a:pt x="21973" y="25473"/>
                  </a:cubicBezTo>
                  <a:cubicBezTo>
                    <a:pt x="22004" y="25493"/>
                    <a:pt x="22040" y="25502"/>
                    <a:pt x="22078" y="25502"/>
                  </a:cubicBezTo>
                  <a:cubicBezTo>
                    <a:pt x="22161" y="25502"/>
                    <a:pt x="22249" y="25458"/>
                    <a:pt x="22285" y="25384"/>
                  </a:cubicBezTo>
                  <a:cubicBezTo>
                    <a:pt x="22357" y="25268"/>
                    <a:pt x="22303" y="25143"/>
                    <a:pt x="22205" y="25072"/>
                  </a:cubicBezTo>
                  <a:cubicBezTo>
                    <a:pt x="20769" y="24082"/>
                    <a:pt x="19038" y="23618"/>
                    <a:pt x="17673" y="22512"/>
                  </a:cubicBezTo>
                  <a:cubicBezTo>
                    <a:pt x="17004" y="21967"/>
                    <a:pt x="16406" y="21343"/>
                    <a:pt x="15773" y="20754"/>
                  </a:cubicBezTo>
                  <a:cubicBezTo>
                    <a:pt x="15131" y="20156"/>
                    <a:pt x="14435" y="19639"/>
                    <a:pt x="13677" y="19184"/>
                  </a:cubicBezTo>
                  <a:cubicBezTo>
                    <a:pt x="12909" y="18738"/>
                    <a:pt x="12071" y="18354"/>
                    <a:pt x="11188" y="18194"/>
                  </a:cubicBezTo>
                  <a:cubicBezTo>
                    <a:pt x="10903" y="18144"/>
                    <a:pt x="10610" y="18114"/>
                    <a:pt x="10319" y="18114"/>
                  </a:cubicBezTo>
                  <a:cubicBezTo>
                    <a:pt x="9772" y="18114"/>
                    <a:pt x="9230" y="18221"/>
                    <a:pt x="8752" y="18506"/>
                  </a:cubicBezTo>
                  <a:cubicBezTo>
                    <a:pt x="8369" y="18729"/>
                    <a:pt x="8039" y="19015"/>
                    <a:pt x="7682" y="19273"/>
                  </a:cubicBezTo>
                  <a:cubicBezTo>
                    <a:pt x="6843" y="18658"/>
                    <a:pt x="6120" y="17899"/>
                    <a:pt x="5469" y="17097"/>
                  </a:cubicBezTo>
                  <a:cubicBezTo>
                    <a:pt x="5139" y="16695"/>
                    <a:pt x="4836" y="16285"/>
                    <a:pt x="4524" y="15865"/>
                  </a:cubicBezTo>
                  <a:cubicBezTo>
                    <a:pt x="4247" y="15491"/>
                    <a:pt x="3935" y="15063"/>
                    <a:pt x="3863" y="14590"/>
                  </a:cubicBezTo>
                  <a:cubicBezTo>
                    <a:pt x="3792" y="14153"/>
                    <a:pt x="3926" y="13698"/>
                    <a:pt x="4104" y="13305"/>
                  </a:cubicBezTo>
                  <a:cubicBezTo>
                    <a:pt x="4310" y="12859"/>
                    <a:pt x="4568" y="12440"/>
                    <a:pt x="4809" y="12012"/>
                  </a:cubicBezTo>
                  <a:cubicBezTo>
                    <a:pt x="5318" y="11120"/>
                    <a:pt x="5585" y="10129"/>
                    <a:pt x="6040" y="9210"/>
                  </a:cubicBezTo>
                  <a:cubicBezTo>
                    <a:pt x="6272" y="8747"/>
                    <a:pt x="6540" y="8309"/>
                    <a:pt x="6879" y="7917"/>
                  </a:cubicBezTo>
                  <a:cubicBezTo>
                    <a:pt x="7218" y="7533"/>
                    <a:pt x="7566" y="7159"/>
                    <a:pt x="7949" y="6820"/>
                  </a:cubicBezTo>
                  <a:cubicBezTo>
                    <a:pt x="8324" y="6490"/>
                    <a:pt x="8734" y="6204"/>
                    <a:pt x="9180" y="5981"/>
                  </a:cubicBezTo>
                  <a:cubicBezTo>
                    <a:pt x="9671" y="5740"/>
                    <a:pt x="10215" y="5580"/>
                    <a:pt x="10742" y="5419"/>
                  </a:cubicBezTo>
                  <a:cubicBezTo>
                    <a:pt x="11857" y="5071"/>
                    <a:pt x="12990" y="4777"/>
                    <a:pt x="14105" y="4420"/>
                  </a:cubicBezTo>
                  <a:cubicBezTo>
                    <a:pt x="14631" y="4259"/>
                    <a:pt x="15149" y="4072"/>
                    <a:pt x="15657" y="3876"/>
                  </a:cubicBezTo>
                  <a:cubicBezTo>
                    <a:pt x="16015" y="3737"/>
                    <a:pt x="16410" y="3577"/>
                    <a:pt x="16802" y="3577"/>
                  </a:cubicBezTo>
                  <a:cubicBezTo>
                    <a:pt x="16840" y="3577"/>
                    <a:pt x="16877" y="3578"/>
                    <a:pt x="16915" y="3581"/>
                  </a:cubicBezTo>
                  <a:cubicBezTo>
                    <a:pt x="16861" y="3831"/>
                    <a:pt x="16817" y="4090"/>
                    <a:pt x="16808" y="4348"/>
                  </a:cubicBezTo>
                  <a:cubicBezTo>
                    <a:pt x="16781" y="4893"/>
                    <a:pt x="16924" y="5419"/>
                    <a:pt x="17084" y="5936"/>
                  </a:cubicBezTo>
                  <a:cubicBezTo>
                    <a:pt x="17254" y="6463"/>
                    <a:pt x="17388" y="6980"/>
                    <a:pt x="17450" y="7533"/>
                  </a:cubicBezTo>
                  <a:cubicBezTo>
                    <a:pt x="17504" y="8077"/>
                    <a:pt x="17522" y="8639"/>
                    <a:pt x="17539" y="9193"/>
                  </a:cubicBezTo>
                  <a:cubicBezTo>
                    <a:pt x="17557" y="9737"/>
                    <a:pt x="17584" y="10290"/>
                    <a:pt x="17673" y="10834"/>
                  </a:cubicBezTo>
                  <a:cubicBezTo>
                    <a:pt x="17762" y="11414"/>
                    <a:pt x="17932" y="11976"/>
                    <a:pt x="18066" y="12538"/>
                  </a:cubicBezTo>
                  <a:cubicBezTo>
                    <a:pt x="18360" y="13716"/>
                    <a:pt x="18646" y="14884"/>
                    <a:pt x="18958" y="16044"/>
                  </a:cubicBezTo>
                  <a:cubicBezTo>
                    <a:pt x="19083" y="16535"/>
                    <a:pt x="19252" y="17007"/>
                    <a:pt x="19493" y="17462"/>
                  </a:cubicBezTo>
                  <a:cubicBezTo>
                    <a:pt x="19716" y="17899"/>
                    <a:pt x="19993" y="18328"/>
                    <a:pt x="20260" y="18747"/>
                  </a:cubicBezTo>
                  <a:cubicBezTo>
                    <a:pt x="20796" y="19577"/>
                    <a:pt x="21313" y="20397"/>
                    <a:pt x="21572" y="21361"/>
                  </a:cubicBezTo>
                  <a:cubicBezTo>
                    <a:pt x="21848" y="22360"/>
                    <a:pt x="21929" y="23395"/>
                    <a:pt x="22196" y="24403"/>
                  </a:cubicBezTo>
                  <a:cubicBezTo>
                    <a:pt x="22321" y="24876"/>
                    <a:pt x="22500" y="25340"/>
                    <a:pt x="22740" y="25768"/>
                  </a:cubicBezTo>
                  <a:cubicBezTo>
                    <a:pt x="22784" y="25848"/>
                    <a:pt x="22852" y="25881"/>
                    <a:pt x="22921" y="25881"/>
                  </a:cubicBezTo>
                  <a:cubicBezTo>
                    <a:pt x="23074" y="25881"/>
                    <a:pt x="23232" y="25715"/>
                    <a:pt x="23133" y="25536"/>
                  </a:cubicBezTo>
                  <a:cubicBezTo>
                    <a:pt x="22812" y="24956"/>
                    <a:pt x="22633" y="24323"/>
                    <a:pt x="22500" y="23671"/>
                  </a:cubicBezTo>
                  <a:lnTo>
                    <a:pt x="22500" y="23671"/>
                  </a:lnTo>
                  <a:cubicBezTo>
                    <a:pt x="22580" y="23850"/>
                    <a:pt x="22678" y="24028"/>
                    <a:pt x="22776" y="24198"/>
                  </a:cubicBezTo>
                  <a:cubicBezTo>
                    <a:pt x="22999" y="24581"/>
                    <a:pt x="23267" y="24938"/>
                    <a:pt x="23579" y="25259"/>
                  </a:cubicBezTo>
                  <a:cubicBezTo>
                    <a:pt x="23627" y="25309"/>
                    <a:pt x="23681" y="25330"/>
                    <a:pt x="23733" y="25330"/>
                  </a:cubicBezTo>
                  <a:cubicBezTo>
                    <a:pt x="23905" y="25330"/>
                    <a:pt x="24058" y="25102"/>
                    <a:pt x="23900" y="24938"/>
                  </a:cubicBezTo>
                  <a:cubicBezTo>
                    <a:pt x="22598" y="23582"/>
                    <a:pt x="22223" y="21620"/>
                    <a:pt x="22027" y="19817"/>
                  </a:cubicBezTo>
                  <a:cubicBezTo>
                    <a:pt x="21786" y="17587"/>
                    <a:pt x="21697" y="15357"/>
                    <a:pt x="21304" y="13145"/>
                  </a:cubicBezTo>
                  <a:cubicBezTo>
                    <a:pt x="21099" y="11976"/>
                    <a:pt x="20805" y="10825"/>
                    <a:pt x="20403" y="9701"/>
                  </a:cubicBezTo>
                  <a:cubicBezTo>
                    <a:pt x="20011" y="8604"/>
                    <a:pt x="19547" y="7533"/>
                    <a:pt x="19056" y="6472"/>
                  </a:cubicBezTo>
                  <a:cubicBezTo>
                    <a:pt x="18824" y="5963"/>
                    <a:pt x="18556" y="5455"/>
                    <a:pt x="18333" y="4946"/>
                  </a:cubicBezTo>
                  <a:cubicBezTo>
                    <a:pt x="18173" y="4571"/>
                    <a:pt x="18137" y="4152"/>
                    <a:pt x="17968" y="3778"/>
                  </a:cubicBezTo>
                  <a:cubicBezTo>
                    <a:pt x="17861" y="3537"/>
                    <a:pt x="17682" y="3367"/>
                    <a:pt x="17468" y="3260"/>
                  </a:cubicBezTo>
                  <a:cubicBezTo>
                    <a:pt x="17468" y="3251"/>
                    <a:pt x="17468" y="3242"/>
                    <a:pt x="17477" y="3233"/>
                  </a:cubicBezTo>
                  <a:cubicBezTo>
                    <a:pt x="17584" y="2832"/>
                    <a:pt x="17736" y="2439"/>
                    <a:pt x="17977" y="2100"/>
                  </a:cubicBezTo>
                  <a:cubicBezTo>
                    <a:pt x="18200" y="1770"/>
                    <a:pt x="18503" y="1521"/>
                    <a:pt x="18878" y="1378"/>
                  </a:cubicBezTo>
                  <a:cubicBezTo>
                    <a:pt x="19341" y="1199"/>
                    <a:pt x="19832" y="1146"/>
                    <a:pt x="20332" y="1110"/>
                  </a:cubicBezTo>
                  <a:cubicBezTo>
                    <a:pt x="20840" y="1083"/>
                    <a:pt x="21358" y="1083"/>
                    <a:pt x="21875" y="1030"/>
                  </a:cubicBezTo>
                  <a:cubicBezTo>
                    <a:pt x="22446" y="967"/>
                    <a:pt x="23017" y="878"/>
                    <a:pt x="23597" y="789"/>
                  </a:cubicBezTo>
                  <a:cubicBezTo>
                    <a:pt x="24177" y="700"/>
                    <a:pt x="24765" y="602"/>
                    <a:pt x="25354" y="521"/>
                  </a:cubicBezTo>
                  <a:cubicBezTo>
                    <a:pt x="25572" y="493"/>
                    <a:pt x="25790" y="460"/>
                    <a:pt x="26007" y="460"/>
                  </a:cubicBezTo>
                  <a:cubicBezTo>
                    <a:pt x="26066" y="460"/>
                    <a:pt x="26125" y="462"/>
                    <a:pt x="26184" y="468"/>
                  </a:cubicBezTo>
                  <a:cubicBezTo>
                    <a:pt x="26469" y="486"/>
                    <a:pt x="26737" y="566"/>
                    <a:pt x="26996" y="655"/>
                  </a:cubicBezTo>
                  <a:cubicBezTo>
                    <a:pt x="27201" y="727"/>
                    <a:pt x="27415" y="780"/>
                    <a:pt x="27549" y="950"/>
                  </a:cubicBezTo>
                  <a:cubicBezTo>
                    <a:pt x="27674" y="1101"/>
                    <a:pt x="27754" y="1280"/>
                    <a:pt x="27861" y="1431"/>
                  </a:cubicBezTo>
                  <a:cubicBezTo>
                    <a:pt x="28147" y="1833"/>
                    <a:pt x="28602" y="2118"/>
                    <a:pt x="29003" y="2386"/>
                  </a:cubicBezTo>
                  <a:cubicBezTo>
                    <a:pt x="29413" y="2662"/>
                    <a:pt x="29815" y="2948"/>
                    <a:pt x="30172" y="3287"/>
                  </a:cubicBezTo>
                  <a:cubicBezTo>
                    <a:pt x="30511" y="3608"/>
                    <a:pt x="30859" y="3929"/>
                    <a:pt x="31189" y="4259"/>
                  </a:cubicBezTo>
                  <a:cubicBezTo>
                    <a:pt x="31813" y="4902"/>
                    <a:pt x="32438" y="5606"/>
                    <a:pt x="32759" y="6454"/>
                  </a:cubicBezTo>
                  <a:cubicBezTo>
                    <a:pt x="32875" y="6784"/>
                    <a:pt x="32946" y="7114"/>
                    <a:pt x="32964" y="7444"/>
                  </a:cubicBezTo>
                  <a:cubicBezTo>
                    <a:pt x="32750" y="7614"/>
                    <a:pt x="32571" y="7837"/>
                    <a:pt x="32411" y="8060"/>
                  </a:cubicBezTo>
                  <a:cubicBezTo>
                    <a:pt x="31947" y="8684"/>
                    <a:pt x="31421" y="9300"/>
                    <a:pt x="30876" y="9897"/>
                  </a:cubicBezTo>
                  <a:cubicBezTo>
                    <a:pt x="30305" y="10522"/>
                    <a:pt x="29717" y="11128"/>
                    <a:pt x="29146" y="11762"/>
                  </a:cubicBezTo>
                  <a:cubicBezTo>
                    <a:pt x="28584" y="12377"/>
                    <a:pt x="28075" y="13020"/>
                    <a:pt x="27567" y="13671"/>
                  </a:cubicBezTo>
                  <a:cubicBezTo>
                    <a:pt x="26576" y="14938"/>
                    <a:pt x="25577" y="16258"/>
                    <a:pt x="25113" y="17819"/>
                  </a:cubicBezTo>
                  <a:cubicBezTo>
                    <a:pt x="24908" y="18515"/>
                    <a:pt x="24864" y="19247"/>
                    <a:pt x="24801" y="19969"/>
                  </a:cubicBezTo>
                  <a:cubicBezTo>
                    <a:pt x="24757" y="20665"/>
                    <a:pt x="24712" y="21316"/>
                    <a:pt x="24462" y="21976"/>
                  </a:cubicBezTo>
                  <a:cubicBezTo>
                    <a:pt x="24364" y="22244"/>
                    <a:pt x="24186" y="22547"/>
                    <a:pt x="23998" y="22770"/>
                  </a:cubicBezTo>
                  <a:cubicBezTo>
                    <a:pt x="23918" y="22860"/>
                    <a:pt x="23909" y="23002"/>
                    <a:pt x="23998" y="23091"/>
                  </a:cubicBezTo>
                  <a:cubicBezTo>
                    <a:pt x="24044" y="23137"/>
                    <a:pt x="24108" y="23162"/>
                    <a:pt x="24171" y="23162"/>
                  </a:cubicBezTo>
                  <a:cubicBezTo>
                    <a:pt x="24231" y="23162"/>
                    <a:pt x="24289" y="23139"/>
                    <a:pt x="24328" y="23091"/>
                  </a:cubicBezTo>
                  <a:cubicBezTo>
                    <a:pt x="24364" y="23056"/>
                    <a:pt x="24391" y="23011"/>
                    <a:pt x="24426" y="22967"/>
                  </a:cubicBezTo>
                  <a:lnTo>
                    <a:pt x="24426" y="22967"/>
                  </a:lnTo>
                  <a:cubicBezTo>
                    <a:pt x="24418" y="23020"/>
                    <a:pt x="24400" y="23074"/>
                    <a:pt x="24391" y="23127"/>
                  </a:cubicBezTo>
                  <a:cubicBezTo>
                    <a:pt x="24364" y="23252"/>
                    <a:pt x="24426" y="23377"/>
                    <a:pt x="24551" y="23413"/>
                  </a:cubicBezTo>
                  <a:cubicBezTo>
                    <a:pt x="24572" y="23419"/>
                    <a:pt x="24593" y="23422"/>
                    <a:pt x="24614" y="23422"/>
                  </a:cubicBezTo>
                  <a:cubicBezTo>
                    <a:pt x="24714" y="23422"/>
                    <a:pt x="24815" y="23355"/>
                    <a:pt x="24837" y="23252"/>
                  </a:cubicBezTo>
                  <a:cubicBezTo>
                    <a:pt x="24864" y="23100"/>
                    <a:pt x="24899" y="22958"/>
                    <a:pt x="24935" y="22806"/>
                  </a:cubicBezTo>
                  <a:cubicBezTo>
                    <a:pt x="25774" y="22645"/>
                    <a:pt x="26621" y="22485"/>
                    <a:pt x="27460" y="22315"/>
                  </a:cubicBezTo>
                  <a:cubicBezTo>
                    <a:pt x="27924" y="22235"/>
                    <a:pt x="28379" y="22146"/>
                    <a:pt x="28833" y="22057"/>
                  </a:cubicBezTo>
                  <a:cubicBezTo>
                    <a:pt x="29280" y="21967"/>
                    <a:pt x="29735" y="21887"/>
                    <a:pt x="30181" y="21789"/>
                  </a:cubicBezTo>
                  <a:cubicBezTo>
                    <a:pt x="30582" y="21700"/>
                    <a:pt x="30975" y="21566"/>
                    <a:pt x="31358" y="21396"/>
                  </a:cubicBezTo>
                  <a:cubicBezTo>
                    <a:pt x="31447" y="21352"/>
                    <a:pt x="31528" y="21316"/>
                    <a:pt x="31617" y="21272"/>
                  </a:cubicBezTo>
                  <a:cubicBezTo>
                    <a:pt x="31653" y="21245"/>
                    <a:pt x="31697" y="21227"/>
                    <a:pt x="31742" y="21200"/>
                  </a:cubicBezTo>
                  <a:cubicBezTo>
                    <a:pt x="31760" y="21191"/>
                    <a:pt x="31777" y="21182"/>
                    <a:pt x="31804" y="21173"/>
                  </a:cubicBezTo>
                  <a:cubicBezTo>
                    <a:pt x="31804" y="21173"/>
                    <a:pt x="31831" y="21156"/>
                    <a:pt x="31840" y="21156"/>
                  </a:cubicBezTo>
                  <a:cubicBezTo>
                    <a:pt x="31992" y="21102"/>
                    <a:pt x="32152" y="21057"/>
                    <a:pt x="32304" y="21031"/>
                  </a:cubicBezTo>
                  <a:cubicBezTo>
                    <a:pt x="32634" y="20959"/>
                    <a:pt x="32982" y="20897"/>
                    <a:pt x="33276" y="20718"/>
                  </a:cubicBezTo>
                  <a:cubicBezTo>
                    <a:pt x="33446" y="20620"/>
                    <a:pt x="33579" y="20478"/>
                    <a:pt x="33713" y="20344"/>
                  </a:cubicBezTo>
                  <a:cubicBezTo>
                    <a:pt x="33865" y="20210"/>
                    <a:pt x="33999" y="20067"/>
                    <a:pt x="34142" y="19925"/>
                  </a:cubicBezTo>
                  <a:cubicBezTo>
                    <a:pt x="34712" y="19345"/>
                    <a:pt x="35257" y="18738"/>
                    <a:pt x="35854" y="18185"/>
                  </a:cubicBezTo>
                  <a:cubicBezTo>
                    <a:pt x="36140" y="17917"/>
                    <a:pt x="36434" y="17650"/>
                    <a:pt x="36755" y="17418"/>
                  </a:cubicBezTo>
                  <a:cubicBezTo>
                    <a:pt x="37103" y="17159"/>
                    <a:pt x="37469" y="16909"/>
                    <a:pt x="37835" y="16659"/>
                  </a:cubicBezTo>
                  <a:cubicBezTo>
                    <a:pt x="38566" y="16169"/>
                    <a:pt x="39316" y="15705"/>
                    <a:pt x="40074" y="15259"/>
                  </a:cubicBezTo>
                  <a:cubicBezTo>
                    <a:pt x="40261" y="15152"/>
                    <a:pt x="40458" y="15036"/>
                    <a:pt x="40654" y="14929"/>
                  </a:cubicBezTo>
                  <a:cubicBezTo>
                    <a:pt x="40814" y="14840"/>
                    <a:pt x="41002" y="14759"/>
                    <a:pt x="41136" y="14634"/>
                  </a:cubicBezTo>
                  <a:cubicBezTo>
                    <a:pt x="41207" y="14572"/>
                    <a:pt x="41260" y="14492"/>
                    <a:pt x="41287" y="14411"/>
                  </a:cubicBezTo>
                  <a:cubicBezTo>
                    <a:pt x="41305" y="14376"/>
                    <a:pt x="41314" y="14340"/>
                    <a:pt x="41323" y="14304"/>
                  </a:cubicBezTo>
                  <a:cubicBezTo>
                    <a:pt x="41323" y="14304"/>
                    <a:pt x="41323" y="14304"/>
                    <a:pt x="41323" y="14295"/>
                  </a:cubicBezTo>
                  <a:cubicBezTo>
                    <a:pt x="41332" y="14269"/>
                    <a:pt x="41350" y="14251"/>
                    <a:pt x="41359" y="14224"/>
                  </a:cubicBezTo>
                  <a:cubicBezTo>
                    <a:pt x="41439" y="14072"/>
                    <a:pt x="41537" y="13894"/>
                    <a:pt x="41484" y="13707"/>
                  </a:cubicBezTo>
                  <a:cubicBezTo>
                    <a:pt x="41457" y="13617"/>
                    <a:pt x="41394" y="13519"/>
                    <a:pt x="41350" y="13439"/>
                  </a:cubicBezTo>
                  <a:cubicBezTo>
                    <a:pt x="41287" y="13341"/>
                    <a:pt x="41234" y="13243"/>
                    <a:pt x="41171" y="13153"/>
                  </a:cubicBezTo>
                  <a:cubicBezTo>
                    <a:pt x="41064" y="12975"/>
                    <a:pt x="40957" y="12806"/>
                    <a:pt x="40841" y="12636"/>
                  </a:cubicBezTo>
                  <a:cubicBezTo>
                    <a:pt x="40591" y="12288"/>
                    <a:pt x="40333" y="11940"/>
                    <a:pt x="40056" y="11610"/>
                  </a:cubicBezTo>
                  <a:cubicBezTo>
                    <a:pt x="39521" y="10968"/>
                    <a:pt x="38941" y="10361"/>
                    <a:pt x="38343" y="9772"/>
                  </a:cubicBezTo>
                  <a:cubicBezTo>
                    <a:pt x="37737" y="9175"/>
                    <a:pt x="37103" y="8613"/>
                    <a:pt x="36425" y="8104"/>
                  </a:cubicBezTo>
                  <a:cubicBezTo>
                    <a:pt x="36095" y="7854"/>
                    <a:pt x="35747" y="7622"/>
                    <a:pt x="35382" y="7417"/>
                  </a:cubicBezTo>
                  <a:cubicBezTo>
                    <a:pt x="35034" y="7221"/>
                    <a:pt x="34641" y="7132"/>
                    <a:pt x="34249" y="7123"/>
                  </a:cubicBezTo>
                  <a:cubicBezTo>
                    <a:pt x="34207" y="7122"/>
                    <a:pt x="34164" y="7121"/>
                    <a:pt x="34122" y="7121"/>
                  </a:cubicBezTo>
                  <a:cubicBezTo>
                    <a:pt x="33884" y="7121"/>
                    <a:pt x="33638" y="7144"/>
                    <a:pt x="33419" y="7212"/>
                  </a:cubicBezTo>
                  <a:cubicBezTo>
                    <a:pt x="33187" y="5374"/>
                    <a:pt x="31635" y="4027"/>
                    <a:pt x="30359" y="2832"/>
                  </a:cubicBezTo>
                  <a:cubicBezTo>
                    <a:pt x="29975" y="2475"/>
                    <a:pt x="29538" y="2199"/>
                    <a:pt x="29110" y="1904"/>
                  </a:cubicBezTo>
                  <a:cubicBezTo>
                    <a:pt x="28896" y="1761"/>
                    <a:pt x="28691" y="1619"/>
                    <a:pt x="28503" y="1449"/>
                  </a:cubicBezTo>
                  <a:cubicBezTo>
                    <a:pt x="28334" y="1306"/>
                    <a:pt x="28218" y="1146"/>
                    <a:pt x="28102" y="958"/>
                  </a:cubicBezTo>
                  <a:cubicBezTo>
                    <a:pt x="27995" y="780"/>
                    <a:pt x="27888" y="602"/>
                    <a:pt x="27718" y="477"/>
                  </a:cubicBezTo>
                  <a:cubicBezTo>
                    <a:pt x="27504" y="316"/>
                    <a:pt x="27210" y="236"/>
                    <a:pt x="26960" y="156"/>
                  </a:cubicBezTo>
                  <a:cubicBezTo>
                    <a:pt x="26692" y="75"/>
                    <a:pt x="26407" y="13"/>
                    <a:pt x="26121" y="4"/>
                  </a:cubicBezTo>
                  <a:cubicBezTo>
                    <a:pt x="26081" y="2"/>
                    <a:pt x="26041" y="0"/>
                    <a:pt x="26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5;p43">
              <a:extLst>
                <a:ext uri="{FF2B5EF4-FFF2-40B4-BE49-F238E27FC236}">
                  <a16:creationId xmlns:a16="http://schemas.microsoft.com/office/drawing/2014/main" id="{512A74B4-389E-E5EB-0BB8-2DB2B07C97F5}"/>
                </a:ext>
              </a:extLst>
            </p:cNvPr>
            <p:cNvSpPr/>
            <p:nvPr/>
          </p:nvSpPr>
          <p:spPr>
            <a:xfrm>
              <a:off x="5922950" y="1488750"/>
              <a:ext cx="334100" cy="225075"/>
            </a:xfrm>
            <a:custGeom>
              <a:avLst/>
              <a:gdLst/>
              <a:ahLst/>
              <a:cxnLst/>
              <a:rect l="l" t="t" r="r" b="b"/>
              <a:pathLst>
                <a:path w="13364" h="9003" extrusionOk="0">
                  <a:moveTo>
                    <a:pt x="12129" y="0"/>
                  </a:moveTo>
                  <a:cubicBezTo>
                    <a:pt x="11513" y="0"/>
                    <a:pt x="10704" y="385"/>
                    <a:pt x="10144" y="491"/>
                  </a:cubicBezTo>
                  <a:cubicBezTo>
                    <a:pt x="9742" y="563"/>
                    <a:pt x="9011" y="1294"/>
                    <a:pt x="8315" y="1392"/>
                  </a:cubicBezTo>
                  <a:cubicBezTo>
                    <a:pt x="7895" y="1446"/>
                    <a:pt x="7476" y="1490"/>
                    <a:pt x="7084" y="1651"/>
                  </a:cubicBezTo>
                  <a:cubicBezTo>
                    <a:pt x="5317" y="2374"/>
                    <a:pt x="4461" y="2971"/>
                    <a:pt x="2454" y="3721"/>
                  </a:cubicBezTo>
                  <a:cubicBezTo>
                    <a:pt x="1410" y="4104"/>
                    <a:pt x="348" y="4880"/>
                    <a:pt x="81" y="5969"/>
                  </a:cubicBezTo>
                  <a:cubicBezTo>
                    <a:pt x="0" y="6290"/>
                    <a:pt x="89" y="6575"/>
                    <a:pt x="259" y="6852"/>
                  </a:cubicBezTo>
                  <a:cubicBezTo>
                    <a:pt x="428" y="7119"/>
                    <a:pt x="553" y="7450"/>
                    <a:pt x="821" y="7592"/>
                  </a:cubicBezTo>
                  <a:cubicBezTo>
                    <a:pt x="1031" y="7702"/>
                    <a:pt x="1244" y="7742"/>
                    <a:pt x="1462" y="7742"/>
                  </a:cubicBezTo>
                  <a:cubicBezTo>
                    <a:pt x="2085" y="7742"/>
                    <a:pt x="2746" y="7409"/>
                    <a:pt x="3501" y="7409"/>
                  </a:cubicBezTo>
                  <a:cubicBezTo>
                    <a:pt x="4113" y="7409"/>
                    <a:pt x="4786" y="7628"/>
                    <a:pt x="5549" y="8422"/>
                  </a:cubicBezTo>
                  <a:cubicBezTo>
                    <a:pt x="5933" y="8823"/>
                    <a:pt x="6539" y="8886"/>
                    <a:pt x="6977" y="8975"/>
                  </a:cubicBezTo>
                  <a:cubicBezTo>
                    <a:pt x="7075" y="8993"/>
                    <a:pt x="7172" y="9002"/>
                    <a:pt x="7267" y="9002"/>
                  </a:cubicBezTo>
                  <a:cubicBezTo>
                    <a:pt x="8044" y="9002"/>
                    <a:pt x="8672" y="8407"/>
                    <a:pt x="8966" y="7628"/>
                  </a:cubicBezTo>
                  <a:cubicBezTo>
                    <a:pt x="9135" y="7173"/>
                    <a:pt x="9448" y="4729"/>
                    <a:pt x="10438" y="4363"/>
                  </a:cubicBezTo>
                  <a:cubicBezTo>
                    <a:pt x="13364" y="3283"/>
                    <a:pt x="13043" y="1107"/>
                    <a:pt x="12980" y="759"/>
                  </a:cubicBezTo>
                  <a:cubicBezTo>
                    <a:pt x="12882" y="182"/>
                    <a:pt x="12551" y="0"/>
                    <a:pt x="12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066;p43">
            <a:extLst>
              <a:ext uri="{FF2B5EF4-FFF2-40B4-BE49-F238E27FC236}">
                <a16:creationId xmlns:a16="http://schemas.microsoft.com/office/drawing/2014/main" id="{62EB9EE7-83CA-24F6-3298-B5EA91205CB3}"/>
              </a:ext>
            </a:extLst>
          </p:cNvPr>
          <p:cNvGrpSpPr/>
          <p:nvPr/>
        </p:nvGrpSpPr>
        <p:grpSpPr>
          <a:xfrm>
            <a:off x="8709525" y="1630950"/>
            <a:ext cx="429250" cy="1292825"/>
            <a:chOff x="4160600" y="1847400"/>
            <a:chExt cx="429250" cy="1292825"/>
          </a:xfrm>
        </p:grpSpPr>
        <p:sp>
          <p:nvSpPr>
            <p:cNvPr id="10" name="Google Shape;1067;p43">
              <a:extLst>
                <a:ext uri="{FF2B5EF4-FFF2-40B4-BE49-F238E27FC236}">
                  <a16:creationId xmlns:a16="http://schemas.microsoft.com/office/drawing/2014/main" id="{F61CFB93-AE56-32F0-9D05-16061E7008B5}"/>
                </a:ext>
              </a:extLst>
            </p:cNvPr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8;p43">
              <a:extLst>
                <a:ext uri="{FF2B5EF4-FFF2-40B4-BE49-F238E27FC236}">
                  <a16:creationId xmlns:a16="http://schemas.microsoft.com/office/drawing/2014/main" id="{684D0AC4-B7DD-5C27-DEFE-7136F13D27F1}"/>
                </a:ext>
              </a:extLst>
            </p:cNvPr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9;p43">
              <a:extLst>
                <a:ext uri="{FF2B5EF4-FFF2-40B4-BE49-F238E27FC236}">
                  <a16:creationId xmlns:a16="http://schemas.microsoft.com/office/drawing/2014/main" id="{756ADF6E-5BEB-8229-3270-6AC2FB09CBEA}"/>
                </a:ext>
              </a:extLst>
            </p:cNvPr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70;p43">
              <a:extLst>
                <a:ext uri="{FF2B5EF4-FFF2-40B4-BE49-F238E27FC236}">
                  <a16:creationId xmlns:a16="http://schemas.microsoft.com/office/drawing/2014/main" id="{207A7802-8C04-9285-756F-05929AFEEEC9}"/>
                </a:ext>
              </a:extLst>
            </p:cNvPr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71;p43">
              <a:extLst>
                <a:ext uri="{FF2B5EF4-FFF2-40B4-BE49-F238E27FC236}">
                  <a16:creationId xmlns:a16="http://schemas.microsoft.com/office/drawing/2014/main" id="{52EEFD4E-9D1E-5B6C-70E3-75ABD2118A69}"/>
                </a:ext>
              </a:extLst>
            </p:cNvPr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72;p43">
              <a:extLst>
                <a:ext uri="{FF2B5EF4-FFF2-40B4-BE49-F238E27FC236}">
                  <a16:creationId xmlns:a16="http://schemas.microsoft.com/office/drawing/2014/main" id="{267B2A07-0324-91E7-5F83-353A9F0B932D}"/>
                </a:ext>
              </a:extLst>
            </p:cNvPr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73;p43">
              <a:extLst>
                <a:ext uri="{FF2B5EF4-FFF2-40B4-BE49-F238E27FC236}">
                  <a16:creationId xmlns:a16="http://schemas.microsoft.com/office/drawing/2014/main" id="{1AB7A187-0104-7A86-347E-EAAAEECA1253}"/>
                </a:ext>
              </a:extLst>
            </p:cNvPr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graph with blue and orange bars&#10;&#10;Description automatically generated">
            <a:extLst>
              <a:ext uri="{FF2B5EF4-FFF2-40B4-BE49-F238E27FC236}">
                <a16:creationId xmlns:a16="http://schemas.microsoft.com/office/drawing/2014/main" id="{8A61DC6B-A5BD-9D27-3CDF-A73EB4E51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475" y="1039897"/>
            <a:ext cx="4089400" cy="35972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F7E7F0A-0914-03B6-594F-3EAAA29756D8}"/>
              </a:ext>
            </a:extLst>
          </p:cNvPr>
          <p:cNvSpPr txBox="1"/>
          <p:nvPr/>
        </p:nvSpPr>
        <p:spPr>
          <a:xfrm>
            <a:off x="8726898" y="477416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1461127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p72"/>
          <p:cNvSpPr txBox="1">
            <a:spLocks noGrp="1"/>
          </p:cNvSpPr>
          <p:nvPr>
            <p:ph type="title"/>
          </p:nvPr>
        </p:nvSpPr>
        <p:spPr>
          <a:xfrm>
            <a:off x="713300" y="683500"/>
            <a:ext cx="4571100" cy="115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911" name="Google Shape;1911;p72"/>
          <p:cNvSpPr txBox="1">
            <a:spLocks noGrp="1"/>
          </p:cNvSpPr>
          <p:nvPr>
            <p:ph type="subTitle" idx="1"/>
          </p:nvPr>
        </p:nvSpPr>
        <p:spPr>
          <a:xfrm>
            <a:off x="713250" y="1778019"/>
            <a:ext cx="4571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Hammersmith One"/>
                <a:ea typeface="Hammersmith One"/>
                <a:cs typeface="Hammersmith One"/>
                <a:sym typeface="Hammersmith One"/>
              </a:rPr>
              <a:t>DO YOU HAVE ANY QUESTIONS?</a:t>
            </a:r>
            <a:endParaRPr sz="2000" b="1" dirty="0"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grpSp>
        <p:nvGrpSpPr>
          <p:cNvPr id="1912" name="Google Shape;1912;p72"/>
          <p:cNvGrpSpPr/>
          <p:nvPr/>
        </p:nvGrpSpPr>
        <p:grpSpPr>
          <a:xfrm>
            <a:off x="800374" y="3058535"/>
            <a:ext cx="276012" cy="275991"/>
            <a:chOff x="3368074" y="3882537"/>
            <a:chExt cx="215298" cy="215298"/>
          </a:xfrm>
        </p:grpSpPr>
        <p:sp>
          <p:nvSpPr>
            <p:cNvPr id="1913" name="Google Shape;1913;p72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72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72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72"/>
          <p:cNvGrpSpPr/>
          <p:nvPr/>
        </p:nvGrpSpPr>
        <p:grpSpPr>
          <a:xfrm>
            <a:off x="1666406" y="3077243"/>
            <a:ext cx="266790" cy="238574"/>
            <a:chOff x="3824739" y="3890112"/>
            <a:chExt cx="208105" cy="186110"/>
          </a:xfrm>
        </p:grpSpPr>
        <p:sp>
          <p:nvSpPr>
            <p:cNvPr id="1917" name="Google Shape;1917;p72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72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72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0" name="Google Shape;1920;p72"/>
          <p:cNvSpPr/>
          <p:nvPr/>
        </p:nvSpPr>
        <p:spPr>
          <a:xfrm>
            <a:off x="2561286" y="3089994"/>
            <a:ext cx="291511" cy="238097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72"/>
          <p:cNvSpPr txBox="1"/>
          <p:nvPr/>
        </p:nvSpPr>
        <p:spPr>
          <a:xfrm>
            <a:off x="713225" y="4199598"/>
            <a:ext cx="40236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Please keep this slide for attribution</a:t>
            </a:r>
            <a:endParaRPr sz="1200" dirty="0">
              <a:solidFill>
                <a:schemeClr val="dk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1922" name="Google Shape;1922;p7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104" r="37801" b="10626"/>
          <a:stretch/>
        </p:blipFill>
        <p:spPr>
          <a:xfrm>
            <a:off x="5568121" y="0"/>
            <a:ext cx="2862648" cy="4596966"/>
          </a:xfrm>
          <a:prstGeom prst="flowChartDocument">
            <a:avLst/>
          </a:prstGeom>
        </p:spPr>
      </p:pic>
      <p:grpSp>
        <p:nvGrpSpPr>
          <p:cNvPr id="1923" name="Google Shape;1923;p72"/>
          <p:cNvGrpSpPr/>
          <p:nvPr/>
        </p:nvGrpSpPr>
        <p:grpSpPr>
          <a:xfrm>
            <a:off x="5394607" y="4236389"/>
            <a:ext cx="822374" cy="2201796"/>
            <a:chOff x="3924850" y="1721225"/>
            <a:chExt cx="589600" cy="1578575"/>
          </a:xfrm>
        </p:grpSpPr>
        <p:sp>
          <p:nvSpPr>
            <p:cNvPr id="1924" name="Google Shape;1924;p72"/>
            <p:cNvSpPr/>
            <p:nvPr/>
          </p:nvSpPr>
          <p:spPr>
            <a:xfrm>
              <a:off x="4036775" y="1841650"/>
              <a:ext cx="477675" cy="1458150"/>
            </a:xfrm>
            <a:custGeom>
              <a:avLst/>
              <a:gdLst/>
              <a:ahLst/>
              <a:cxnLst/>
              <a:rect l="l" t="t" r="r" b="b"/>
              <a:pathLst>
                <a:path w="19107" h="58326" extrusionOk="0">
                  <a:moveTo>
                    <a:pt x="187" y="0"/>
                  </a:moveTo>
                  <a:cubicBezTo>
                    <a:pt x="94" y="0"/>
                    <a:pt x="0" y="76"/>
                    <a:pt x="38" y="194"/>
                  </a:cubicBezTo>
                  <a:cubicBezTo>
                    <a:pt x="1215" y="4030"/>
                    <a:pt x="2402" y="7875"/>
                    <a:pt x="3588" y="11720"/>
                  </a:cubicBezTo>
                  <a:cubicBezTo>
                    <a:pt x="4766" y="15556"/>
                    <a:pt x="5952" y="19401"/>
                    <a:pt x="7139" y="23246"/>
                  </a:cubicBezTo>
                  <a:cubicBezTo>
                    <a:pt x="8316" y="27064"/>
                    <a:pt x="9485" y="30882"/>
                    <a:pt x="10663" y="34700"/>
                  </a:cubicBezTo>
                  <a:cubicBezTo>
                    <a:pt x="11822" y="38429"/>
                    <a:pt x="12982" y="42158"/>
                    <a:pt x="14222" y="45860"/>
                  </a:cubicBezTo>
                  <a:cubicBezTo>
                    <a:pt x="15462" y="49563"/>
                    <a:pt x="16774" y="53238"/>
                    <a:pt x="18219" y="56869"/>
                  </a:cubicBezTo>
                  <a:cubicBezTo>
                    <a:pt x="18397" y="57315"/>
                    <a:pt x="18576" y="57770"/>
                    <a:pt x="18763" y="58225"/>
                  </a:cubicBezTo>
                  <a:cubicBezTo>
                    <a:pt x="18791" y="58295"/>
                    <a:pt x="18855" y="58325"/>
                    <a:pt x="18917" y="58325"/>
                  </a:cubicBezTo>
                  <a:cubicBezTo>
                    <a:pt x="19013" y="58325"/>
                    <a:pt x="19106" y="58253"/>
                    <a:pt x="19057" y="58145"/>
                  </a:cubicBezTo>
                  <a:cubicBezTo>
                    <a:pt x="17585" y="54532"/>
                    <a:pt x="16247" y="50865"/>
                    <a:pt x="14989" y="47163"/>
                  </a:cubicBezTo>
                  <a:cubicBezTo>
                    <a:pt x="13731" y="43470"/>
                    <a:pt x="12554" y="39749"/>
                    <a:pt x="11394" y="36021"/>
                  </a:cubicBezTo>
                  <a:cubicBezTo>
                    <a:pt x="10217" y="32211"/>
                    <a:pt x="9048" y="28411"/>
                    <a:pt x="7879" y="24602"/>
                  </a:cubicBezTo>
                  <a:cubicBezTo>
                    <a:pt x="6693" y="20757"/>
                    <a:pt x="5515" y="16921"/>
                    <a:pt x="4329" y="13076"/>
                  </a:cubicBezTo>
                  <a:cubicBezTo>
                    <a:pt x="3142" y="9231"/>
                    <a:pt x="1965" y="5395"/>
                    <a:pt x="778" y="1550"/>
                  </a:cubicBezTo>
                  <a:lnTo>
                    <a:pt x="332" y="114"/>
                  </a:lnTo>
                  <a:cubicBezTo>
                    <a:pt x="311" y="35"/>
                    <a:pt x="249" y="0"/>
                    <a:pt x="1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72"/>
            <p:cNvSpPr/>
            <p:nvPr/>
          </p:nvSpPr>
          <p:spPr>
            <a:xfrm>
              <a:off x="3924850" y="1721225"/>
              <a:ext cx="152350" cy="162325"/>
            </a:xfrm>
            <a:custGeom>
              <a:avLst/>
              <a:gdLst/>
              <a:ahLst/>
              <a:cxnLst/>
              <a:rect l="l" t="t" r="r" b="b"/>
              <a:pathLst>
                <a:path w="6094" h="6493" extrusionOk="0">
                  <a:moveTo>
                    <a:pt x="4053" y="1"/>
                  </a:moveTo>
                  <a:cubicBezTo>
                    <a:pt x="3969" y="1"/>
                    <a:pt x="3883" y="22"/>
                    <a:pt x="3810" y="60"/>
                  </a:cubicBezTo>
                  <a:cubicBezTo>
                    <a:pt x="3623" y="158"/>
                    <a:pt x="3498" y="345"/>
                    <a:pt x="3373" y="515"/>
                  </a:cubicBezTo>
                  <a:cubicBezTo>
                    <a:pt x="3337" y="577"/>
                    <a:pt x="3293" y="640"/>
                    <a:pt x="3221" y="666"/>
                  </a:cubicBezTo>
                  <a:cubicBezTo>
                    <a:pt x="3199" y="674"/>
                    <a:pt x="3178" y="678"/>
                    <a:pt x="3157" y="678"/>
                  </a:cubicBezTo>
                  <a:cubicBezTo>
                    <a:pt x="2994" y="678"/>
                    <a:pt x="2870" y="452"/>
                    <a:pt x="2704" y="381"/>
                  </a:cubicBezTo>
                  <a:cubicBezTo>
                    <a:pt x="2660" y="360"/>
                    <a:pt x="2615" y="351"/>
                    <a:pt x="2571" y="351"/>
                  </a:cubicBezTo>
                  <a:cubicBezTo>
                    <a:pt x="2424" y="351"/>
                    <a:pt x="2278" y="450"/>
                    <a:pt x="2168" y="559"/>
                  </a:cubicBezTo>
                  <a:cubicBezTo>
                    <a:pt x="2035" y="711"/>
                    <a:pt x="1928" y="898"/>
                    <a:pt x="1758" y="1005"/>
                  </a:cubicBezTo>
                  <a:cubicBezTo>
                    <a:pt x="1636" y="1082"/>
                    <a:pt x="1502" y="1108"/>
                    <a:pt x="1362" y="1108"/>
                  </a:cubicBezTo>
                  <a:cubicBezTo>
                    <a:pt x="1072" y="1108"/>
                    <a:pt x="755" y="996"/>
                    <a:pt x="452" y="996"/>
                  </a:cubicBezTo>
                  <a:cubicBezTo>
                    <a:pt x="444" y="996"/>
                    <a:pt x="437" y="996"/>
                    <a:pt x="429" y="996"/>
                  </a:cubicBezTo>
                  <a:cubicBezTo>
                    <a:pt x="268" y="996"/>
                    <a:pt x="81" y="1050"/>
                    <a:pt x="27" y="1202"/>
                  </a:cubicBezTo>
                  <a:cubicBezTo>
                    <a:pt x="1" y="1291"/>
                    <a:pt x="18" y="1380"/>
                    <a:pt x="36" y="1469"/>
                  </a:cubicBezTo>
                  <a:cubicBezTo>
                    <a:pt x="126" y="1880"/>
                    <a:pt x="322" y="2272"/>
                    <a:pt x="607" y="2593"/>
                  </a:cubicBezTo>
                  <a:cubicBezTo>
                    <a:pt x="1963" y="4172"/>
                    <a:pt x="3382" y="5403"/>
                    <a:pt x="4836" y="6411"/>
                  </a:cubicBezTo>
                  <a:cubicBezTo>
                    <a:pt x="4909" y="6465"/>
                    <a:pt x="4997" y="6493"/>
                    <a:pt x="5089" y="6493"/>
                  </a:cubicBezTo>
                  <a:cubicBezTo>
                    <a:pt x="5120" y="6493"/>
                    <a:pt x="5152" y="6490"/>
                    <a:pt x="5184" y="6483"/>
                  </a:cubicBezTo>
                  <a:cubicBezTo>
                    <a:pt x="5246" y="6465"/>
                    <a:pt x="5309" y="6438"/>
                    <a:pt x="5362" y="6394"/>
                  </a:cubicBezTo>
                  <a:cubicBezTo>
                    <a:pt x="6004" y="5832"/>
                    <a:pt x="5978" y="4868"/>
                    <a:pt x="5996" y="4003"/>
                  </a:cubicBezTo>
                  <a:lnTo>
                    <a:pt x="6076" y="1103"/>
                  </a:lnTo>
                  <a:cubicBezTo>
                    <a:pt x="6085" y="898"/>
                    <a:pt x="6094" y="684"/>
                    <a:pt x="6013" y="497"/>
                  </a:cubicBezTo>
                  <a:cubicBezTo>
                    <a:pt x="5935" y="306"/>
                    <a:pt x="5764" y="149"/>
                    <a:pt x="5566" y="149"/>
                  </a:cubicBezTo>
                  <a:cubicBezTo>
                    <a:pt x="5560" y="149"/>
                    <a:pt x="5555" y="149"/>
                    <a:pt x="5550" y="149"/>
                  </a:cubicBezTo>
                  <a:cubicBezTo>
                    <a:pt x="5353" y="167"/>
                    <a:pt x="5202" y="318"/>
                    <a:pt x="5041" y="425"/>
                  </a:cubicBezTo>
                  <a:cubicBezTo>
                    <a:pt x="4948" y="493"/>
                    <a:pt x="4828" y="542"/>
                    <a:pt x="4719" y="542"/>
                  </a:cubicBezTo>
                  <a:cubicBezTo>
                    <a:pt x="4640" y="542"/>
                    <a:pt x="4567" y="516"/>
                    <a:pt x="4515" y="452"/>
                  </a:cubicBezTo>
                  <a:cubicBezTo>
                    <a:pt x="4443" y="372"/>
                    <a:pt x="4434" y="256"/>
                    <a:pt x="4381" y="167"/>
                  </a:cubicBezTo>
                  <a:cubicBezTo>
                    <a:pt x="4315" y="52"/>
                    <a:pt x="4186" y="1"/>
                    <a:pt x="4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72"/>
            <p:cNvSpPr/>
            <p:nvPr/>
          </p:nvSpPr>
          <p:spPr>
            <a:xfrm>
              <a:off x="3929525" y="1749825"/>
              <a:ext cx="124050" cy="133475"/>
            </a:xfrm>
            <a:custGeom>
              <a:avLst/>
              <a:gdLst/>
              <a:ahLst/>
              <a:cxnLst/>
              <a:rect l="l" t="t" r="r" b="b"/>
              <a:pathLst>
                <a:path w="4962" h="5339" extrusionOk="0">
                  <a:moveTo>
                    <a:pt x="108" y="0"/>
                  </a:moveTo>
                  <a:cubicBezTo>
                    <a:pt x="93" y="0"/>
                    <a:pt x="78" y="4"/>
                    <a:pt x="63" y="13"/>
                  </a:cubicBezTo>
                  <a:cubicBezTo>
                    <a:pt x="28" y="40"/>
                    <a:pt x="1" y="102"/>
                    <a:pt x="37" y="138"/>
                  </a:cubicBezTo>
                  <a:cubicBezTo>
                    <a:pt x="286" y="495"/>
                    <a:pt x="608" y="789"/>
                    <a:pt x="929" y="1083"/>
                  </a:cubicBezTo>
                  <a:cubicBezTo>
                    <a:pt x="1250" y="1387"/>
                    <a:pt x="1571" y="1681"/>
                    <a:pt x="1865" y="2011"/>
                  </a:cubicBezTo>
                  <a:cubicBezTo>
                    <a:pt x="2169" y="2359"/>
                    <a:pt x="2454" y="2734"/>
                    <a:pt x="2749" y="3091"/>
                  </a:cubicBezTo>
                  <a:cubicBezTo>
                    <a:pt x="3052" y="3456"/>
                    <a:pt x="3382" y="3795"/>
                    <a:pt x="3712" y="4126"/>
                  </a:cubicBezTo>
                  <a:cubicBezTo>
                    <a:pt x="4087" y="4509"/>
                    <a:pt x="4453" y="4893"/>
                    <a:pt x="4792" y="5312"/>
                  </a:cubicBezTo>
                  <a:cubicBezTo>
                    <a:pt x="4805" y="5330"/>
                    <a:pt x="4829" y="5339"/>
                    <a:pt x="4854" y="5339"/>
                  </a:cubicBezTo>
                  <a:cubicBezTo>
                    <a:pt x="4879" y="5339"/>
                    <a:pt x="4903" y="5330"/>
                    <a:pt x="4916" y="5312"/>
                  </a:cubicBezTo>
                  <a:cubicBezTo>
                    <a:pt x="4961" y="5276"/>
                    <a:pt x="4952" y="5223"/>
                    <a:pt x="4916" y="5187"/>
                  </a:cubicBezTo>
                  <a:cubicBezTo>
                    <a:pt x="4622" y="4812"/>
                    <a:pt x="4292" y="4465"/>
                    <a:pt x="3962" y="4126"/>
                  </a:cubicBezTo>
                  <a:cubicBezTo>
                    <a:pt x="3641" y="3795"/>
                    <a:pt x="3302" y="3465"/>
                    <a:pt x="2998" y="3109"/>
                  </a:cubicBezTo>
                  <a:cubicBezTo>
                    <a:pt x="2695" y="2752"/>
                    <a:pt x="2419" y="2386"/>
                    <a:pt x="2115" y="2029"/>
                  </a:cubicBezTo>
                  <a:cubicBezTo>
                    <a:pt x="1830" y="1690"/>
                    <a:pt x="1518" y="1387"/>
                    <a:pt x="1196" y="1092"/>
                  </a:cubicBezTo>
                  <a:cubicBezTo>
                    <a:pt x="840" y="762"/>
                    <a:pt x="474" y="441"/>
                    <a:pt x="188" y="49"/>
                  </a:cubicBezTo>
                  <a:cubicBezTo>
                    <a:pt x="170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72"/>
            <p:cNvSpPr/>
            <p:nvPr/>
          </p:nvSpPr>
          <p:spPr>
            <a:xfrm>
              <a:off x="3969225" y="1743075"/>
              <a:ext cx="86125" cy="137875"/>
            </a:xfrm>
            <a:custGeom>
              <a:avLst/>
              <a:gdLst/>
              <a:ahLst/>
              <a:cxnLst/>
              <a:rect l="l" t="t" r="r" b="b"/>
              <a:pathLst>
                <a:path w="3445" h="5515" extrusionOk="0">
                  <a:moveTo>
                    <a:pt x="110" y="1"/>
                  </a:moveTo>
                  <a:cubicBezTo>
                    <a:pt x="84" y="1"/>
                    <a:pt x="60" y="10"/>
                    <a:pt x="46" y="24"/>
                  </a:cubicBezTo>
                  <a:cubicBezTo>
                    <a:pt x="1" y="60"/>
                    <a:pt x="10" y="113"/>
                    <a:pt x="46" y="158"/>
                  </a:cubicBezTo>
                  <a:cubicBezTo>
                    <a:pt x="304" y="470"/>
                    <a:pt x="536" y="809"/>
                    <a:pt x="750" y="1148"/>
                  </a:cubicBezTo>
                  <a:cubicBezTo>
                    <a:pt x="866" y="1318"/>
                    <a:pt x="973" y="1496"/>
                    <a:pt x="1089" y="1666"/>
                  </a:cubicBezTo>
                  <a:cubicBezTo>
                    <a:pt x="1196" y="1844"/>
                    <a:pt x="1312" y="2014"/>
                    <a:pt x="1410" y="2192"/>
                  </a:cubicBezTo>
                  <a:cubicBezTo>
                    <a:pt x="1625" y="2549"/>
                    <a:pt x="1803" y="2924"/>
                    <a:pt x="1990" y="3298"/>
                  </a:cubicBezTo>
                  <a:cubicBezTo>
                    <a:pt x="2080" y="3477"/>
                    <a:pt x="2169" y="3664"/>
                    <a:pt x="2276" y="3842"/>
                  </a:cubicBezTo>
                  <a:cubicBezTo>
                    <a:pt x="2374" y="4012"/>
                    <a:pt x="2481" y="4172"/>
                    <a:pt x="2588" y="4342"/>
                  </a:cubicBezTo>
                  <a:cubicBezTo>
                    <a:pt x="2829" y="4708"/>
                    <a:pt x="3088" y="5065"/>
                    <a:pt x="3266" y="5466"/>
                  </a:cubicBezTo>
                  <a:cubicBezTo>
                    <a:pt x="3284" y="5496"/>
                    <a:pt x="3319" y="5514"/>
                    <a:pt x="3350" y="5514"/>
                  </a:cubicBezTo>
                  <a:cubicBezTo>
                    <a:pt x="3365" y="5514"/>
                    <a:pt x="3379" y="5510"/>
                    <a:pt x="3391" y="5502"/>
                  </a:cubicBezTo>
                  <a:cubicBezTo>
                    <a:pt x="3436" y="5475"/>
                    <a:pt x="3444" y="5421"/>
                    <a:pt x="3427" y="5377"/>
                  </a:cubicBezTo>
                  <a:cubicBezTo>
                    <a:pt x="3266" y="5020"/>
                    <a:pt x="3043" y="4690"/>
                    <a:pt x="2820" y="4360"/>
                  </a:cubicBezTo>
                  <a:cubicBezTo>
                    <a:pt x="2713" y="4199"/>
                    <a:pt x="2597" y="4030"/>
                    <a:pt x="2499" y="3860"/>
                  </a:cubicBezTo>
                  <a:cubicBezTo>
                    <a:pt x="2392" y="3691"/>
                    <a:pt x="2303" y="3512"/>
                    <a:pt x="2204" y="3334"/>
                  </a:cubicBezTo>
                  <a:cubicBezTo>
                    <a:pt x="2017" y="2959"/>
                    <a:pt x="1839" y="2585"/>
                    <a:pt x="1633" y="2219"/>
                  </a:cubicBezTo>
                  <a:cubicBezTo>
                    <a:pt x="1437" y="1862"/>
                    <a:pt x="1205" y="1514"/>
                    <a:pt x="982" y="1166"/>
                  </a:cubicBezTo>
                  <a:cubicBezTo>
                    <a:pt x="732" y="774"/>
                    <a:pt x="474" y="381"/>
                    <a:pt x="170" y="24"/>
                  </a:cubicBezTo>
                  <a:cubicBezTo>
                    <a:pt x="154" y="8"/>
                    <a:pt x="131" y="1"/>
                    <a:pt x="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72"/>
            <p:cNvSpPr/>
            <p:nvPr/>
          </p:nvSpPr>
          <p:spPr>
            <a:xfrm>
              <a:off x="4000450" y="1735775"/>
              <a:ext cx="55300" cy="145475"/>
            </a:xfrm>
            <a:custGeom>
              <a:avLst/>
              <a:gdLst/>
              <a:ahLst/>
              <a:cxnLst/>
              <a:rect l="l" t="t" r="r" b="b"/>
              <a:pathLst>
                <a:path w="2212" h="5819" extrusionOk="0">
                  <a:moveTo>
                    <a:pt x="101" y="0"/>
                  </a:moveTo>
                  <a:cubicBezTo>
                    <a:pt x="85" y="0"/>
                    <a:pt x="69" y="4"/>
                    <a:pt x="54" y="13"/>
                  </a:cubicBezTo>
                  <a:cubicBezTo>
                    <a:pt x="10" y="40"/>
                    <a:pt x="1" y="93"/>
                    <a:pt x="28" y="138"/>
                  </a:cubicBezTo>
                  <a:cubicBezTo>
                    <a:pt x="170" y="486"/>
                    <a:pt x="331" y="825"/>
                    <a:pt x="483" y="1164"/>
                  </a:cubicBezTo>
                  <a:cubicBezTo>
                    <a:pt x="643" y="1512"/>
                    <a:pt x="777" y="1868"/>
                    <a:pt x="902" y="2225"/>
                  </a:cubicBezTo>
                  <a:cubicBezTo>
                    <a:pt x="1161" y="2975"/>
                    <a:pt x="1401" y="3724"/>
                    <a:pt x="1633" y="4473"/>
                  </a:cubicBezTo>
                  <a:cubicBezTo>
                    <a:pt x="1758" y="4902"/>
                    <a:pt x="1892" y="5330"/>
                    <a:pt x="2017" y="5758"/>
                  </a:cubicBezTo>
                  <a:cubicBezTo>
                    <a:pt x="2031" y="5800"/>
                    <a:pt x="2066" y="5819"/>
                    <a:pt x="2101" y="5819"/>
                  </a:cubicBezTo>
                  <a:cubicBezTo>
                    <a:pt x="2156" y="5819"/>
                    <a:pt x="2212" y="5775"/>
                    <a:pt x="2195" y="5705"/>
                  </a:cubicBezTo>
                  <a:cubicBezTo>
                    <a:pt x="1964" y="4946"/>
                    <a:pt x="1740" y="4179"/>
                    <a:pt x="1491" y="3421"/>
                  </a:cubicBezTo>
                  <a:cubicBezTo>
                    <a:pt x="1375" y="3046"/>
                    <a:pt x="1241" y="2671"/>
                    <a:pt x="1116" y="2297"/>
                  </a:cubicBezTo>
                  <a:cubicBezTo>
                    <a:pt x="991" y="1931"/>
                    <a:pt x="857" y="1565"/>
                    <a:pt x="706" y="1208"/>
                  </a:cubicBezTo>
                  <a:cubicBezTo>
                    <a:pt x="536" y="816"/>
                    <a:pt x="349" y="441"/>
                    <a:pt x="179" y="49"/>
                  </a:cubicBezTo>
                  <a:cubicBezTo>
                    <a:pt x="167" y="18"/>
                    <a:pt x="134" y="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72"/>
            <p:cNvSpPr/>
            <p:nvPr/>
          </p:nvSpPr>
          <p:spPr>
            <a:xfrm>
              <a:off x="4037700" y="1731800"/>
              <a:ext cx="18100" cy="149450"/>
            </a:xfrm>
            <a:custGeom>
              <a:avLst/>
              <a:gdLst/>
              <a:ahLst/>
              <a:cxnLst/>
              <a:rect l="l" t="t" r="r" b="b"/>
              <a:pathLst>
                <a:path w="724" h="5978" extrusionOk="0">
                  <a:moveTo>
                    <a:pt x="90" y="1"/>
                  </a:moveTo>
                  <a:cubicBezTo>
                    <a:pt x="84" y="1"/>
                    <a:pt x="78" y="1"/>
                    <a:pt x="72" y="2"/>
                  </a:cubicBezTo>
                  <a:cubicBezTo>
                    <a:pt x="27" y="11"/>
                    <a:pt x="1" y="65"/>
                    <a:pt x="10" y="109"/>
                  </a:cubicBezTo>
                  <a:cubicBezTo>
                    <a:pt x="81" y="475"/>
                    <a:pt x="81" y="841"/>
                    <a:pt x="90" y="1207"/>
                  </a:cubicBezTo>
                  <a:cubicBezTo>
                    <a:pt x="90" y="1385"/>
                    <a:pt x="90" y="1573"/>
                    <a:pt x="108" y="1751"/>
                  </a:cubicBezTo>
                  <a:cubicBezTo>
                    <a:pt x="117" y="1938"/>
                    <a:pt x="143" y="2126"/>
                    <a:pt x="161" y="2313"/>
                  </a:cubicBezTo>
                  <a:cubicBezTo>
                    <a:pt x="206" y="2705"/>
                    <a:pt x="250" y="3089"/>
                    <a:pt x="286" y="3473"/>
                  </a:cubicBezTo>
                  <a:cubicBezTo>
                    <a:pt x="313" y="3856"/>
                    <a:pt x="340" y="4231"/>
                    <a:pt x="393" y="4615"/>
                  </a:cubicBezTo>
                  <a:cubicBezTo>
                    <a:pt x="447" y="5034"/>
                    <a:pt x="509" y="5462"/>
                    <a:pt x="536" y="5890"/>
                  </a:cubicBezTo>
                  <a:cubicBezTo>
                    <a:pt x="540" y="5948"/>
                    <a:pt x="587" y="5977"/>
                    <a:pt x="633" y="5977"/>
                  </a:cubicBezTo>
                  <a:cubicBezTo>
                    <a:pt x="679" y="5977"/>
                    <a:pt x="723" y="5948"/>
                    <a:pt x="723" y="5890"/>
                  </a:cubicBezTo>
                  <a:cubicBezTo>
                    <a:pt x="697" y="5507"/>
                    <a:pt x="643" y="5132"/>
                    <a:pt x="589" y="4757"/>
                  </a:cubicBezTo>
                  <a:cubicBezTo>
                    <a:pt x="545" y="4374"/>
                    <a:pt x="509" y="3990"/>
                    <a:pt x="474" y="3598"/>
                  </a:cubicBezTo>
                  <a:cubicBezTo>
                    <a:pt x="447" y="3214"/>
                    <a:pt x="402" y="2830"/>
                    <a:pt x="358" y="2447"/>
                  </a:cubicBezTo>
                  <a:cubicBezTo>
                    <a:pt x="340" y="2259"/>
                    <a:pt x="313" y="2063"/>
                    <a:pt x="295" y="1876"/>
                  </a:cubicBezTo>
                  <a:cubicBezTo>
                    <a:pt x="277" y="1688"/>
                    <a:pt x="277" y="1501"/>
                    <a:pt x="268" y="1314"/>
                  </a:cubicBezTo>
                  <a:cubicBezTo>
                    <a:pt x="268" y="895"/>
                    <a:pt x="268" y="475"/>
                    <a:pt x="188" y="65"/>
                  </a:cubicBezTo>
                  <a:cubicBezTo>
                    <a:pt x="180" y="26"/>
                    <a:pt x="132" y="1"/>
                    <a:pt x="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72"/>
            <p:cNvSpPr/>
            <p:nvPr/>
          </p:nvSpPr>
          <p:spPr>
            <a:xfrm>
              <a:off x="4053975" y="1724775"/>
              <a:ext cx="11850" cy="157650"/>
            </a:xfrm>
            <a:custGeom>
              <a:avLst/>
              <a:gdLst/>
              <a:ahLst/>
              <a:cxnLst/>
              <a:rect l="l" t="t" r="r" b="b"/>
              <a:pathLst>
                <a:path w="474" h="6306" extrusionOk="0">
                  <a:moveTo>
                    <a:pt x="292" y="0"/>
                  </a:moveTo>
                  <a:cubicBezTo>
                    <a:pt x="246" y="0"/>
                    <a:pt x="202" y="29"/>
                    <a:pt x="206" y="87"/>
                  </a:cubicBezTo>
                  <a:cubicBezTo>
                    <a:pt x="224" y="480"/>
                    <a:pt x="251" y="881"/>
                    <a:pt x="269" y="1274"/>
                  </a:cubicBezTo>
                  <a:cubicBezTo>
                    <a:pt x="286" y="1675"/>
                    <a:pt x="286" y="2077"/>
                    <a:pt x="269" y="2478"/>
                  </a:cubicBezTo>
                  <a:cubicBezTo>
                    <a:pt x="251" y="2879"/>
                    <a:pt x="233" y="3272"/>
                    <a:pt x="206" y="3673"/>
                  </a:cubicBezTo>
                  <a:cubicBezTo>
                    <a:pt x="179" y="4075"/>
                    <a:pt x="144" y="4476"/>
                    <a:pt x="117" y="4878"/>
                  </a:cubicBezTo>
                  <a:cubicBezTo>
                    <a:pt x="81" y="5324"/>
                    <a:pt x="54" y="5770"/>
                    <a:pt x="10" y="6207"/>
                  </a:cubicBezTo>
                  <a:cubicBezTo>
                    <a:pt x="1" y="6260"/>
                    <a:pt x="54" y="6305"/>
                    <a:pt x="99" y="6305"/>
                  </a:cubicBezTo>
                  <a:cubicBezTo>
                    <a:pt x="153" y="6305"/>
                    <a:pt x="179" y="6260"/>
                    <a:pt x="188" y="6207"/>
                  </a:cubicBezTo>
                  <a:cubicBezTo>
                    <a:pt x="233" y="5814"/>
                    <a:pt x="260" y="5422"/>
                    <a:pt x="286" y="5020"/>
                  </a:cubicBezTo>
                  <a:cubicBezTo>
                    <a:pt x="313" y="4619"/>
                    <a:pt x="349" y="4218"/>
                    <a:pt x="376" y="3825"/>
                  </a:cubicBezTo>
                  <a:cubicBezTo>
                    <a:pt x="402" y="3424"/>
                    <a:pt x="429" y="3022"/>
                    <a:pt x="447" y="2621"/>
                  </a:cubicBezTo>
                  <a:cubicBezTo>
                    <a:pt x="456" y="2219"/>
                    <a:pt x="474" y="1827"/>
                    <a:pt x="456" y="1425"/>
                  </a:cubicBezTo>
                  <a:cubicBezTo>
                    <a:pt x="438" y="979"/>
                    <a:pt x="402" y="533"/>
                    <a:pt x="385" y="87"/>
                  </a:cubicBezTo>
                  <a:cubicBezTo>
                    <a:pt x="385" y="29"/>
                    <a:pt x="338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1" name="Google Shape;1931;p72"/>
          <p:cNvGrpSpPr/>
          <p:nvPr/>
        </p:nvGrpSpPr>
        <p:grpSpPr>
          <a:xfrm>
            <a:off x="4965011" y="3267667"/>
            <a:ext cx="1257063" cy="3170520"/>
            <a:chOff x="3532325" y="983975"/>
            <a:chExt cx="901250" cy="2273100"/>
          </a:xfrm>
        </p:grpSpPr>
        <p:sp>
          <p:nvSpPr>
            <p:cNvPr id="1932" name="Google Shape;1932;p72"/>
            <p:cNvSpPr/>
            <p:nvPr/>
          </p:nvSpPr>
          <p:spPr>
            <a:xfrm>
              <a:off x="3795500" y="1293100"/>
              <a:ext cx="638075" cy="1963975"/>
            </a:xfrm>
            <a:custGeom>
              <a:avLst/>
              <a:gdLst/>
              <a:ahLst/>
              <a:cxnLst/>
              <a:rect l="l" t="t" r="r" b="b"/>
              <a:pathLst>
                <a:path w="25523" h="78559" extrusionOk="0">
                  <a:moveTo>
                    <a:pt x="515" y="1"/>
                  </a:moveTo>
                  <a:cubicBezTo>
                    <a:pt x="438" y="1"/>
                    <a:pt x="357" y="52"/>
                    <a:pt x="348" y="154"/>
                  </a:cubicBezTo>
                  <a:cubicBezTo>
                    <a:pt x="0" y="5641"/>
                    <a:pt x="580" y="11145"/>
                    <a:pt x="1749" y="16516"/>
                  </a:cubicBezTo>
                  <a:cubicBezTo>
                    <a:pt x="2882" y="21725"/>
                    <a:pt x="4550" y="26801"/>
                    <a:pt x="6424" y="31788"/>
                  </a:cubicBezTo>
                  <a:cubicBezTo>
                    <a:pt x="8288" y="36775"/>
                    <a:pt x="10358" y="41691"/>
                    <a:pt x="12320" y="46642"/>
                  </a:cubicBezTo>
                  <a:cubicBezTo>
                    <a:pt x="14310" y="51664"/>
                    <a:pt x="16148" y="56740"/>
                    <a:pt x="18066" y="61781"/>
                  </a:cubicBezTo>
                  <a:cubicBezTo>
                    <a:pt x="19984" y="66812"/>
                    <a:pt x="21991" y="71826"/>
                    <a:pt x="24319" y="76688"/>
                  </a:cubicBezTo>
                  <a:cubicBezTo>
                    <a:pt x="24605" y="77285"/>
                    <a:pt x="24899" y="77883"/>
                    <a:pt x="25193" y="78481"/>
                  </a:cubicBezTo>
                  <a:cubicBezTo>
                    <a:pt x="25221" y="78536"/>
                    <a:pt x="25265" y="78559"/>
                    <a:pt x="25311" y="78559"/>
                  </a:cubicBezTo>
                  <a:cubicBezTo>
                    <a:pt x="25414" y="78559"/>
                    <a:pt x="25523" y="78444"/>
                    <a:pt x="25461" y="78320"/>
                  </a:cubicBezTo>
                  <a:cubicBezTo>
                    <a:pt x="23043" y="73476"/>
                    <a:pt x="20983" y="68471"/>
                    <a:pt x="19029" y="63431"/>
                  </a:cubicBezTo>
                  <a:cubicBezTo>
                    <a:pt x="17093" y="58409"/>
                    <a:pt x="15264" y="53341"/>
                    <a:pt x="13320" y="48328"/>
                  </a:cubicBezTo>
                  <a:cubicBezTo>
                    <a:pt x="11402" y="43412"/>
                    <a:pt x="9350" y="38542"/>
                    <a:pt x="7450" y="33608"/>
                  </a:cubicBezTo>
                  <a:cubicBezTo>
                    <a:pt x="5549" y="28684"/>
                    <a:pt x="3801" y="23688"/>
                    <a:pt x="2534" y="18550"/>
                  </a:cubicBezTo>
                  <a:cubicBezTo>
                    <a:pt x="1223" y="13215"/>
                    <a:pt x="438" y="7719"/>
                    <a:pt x="571" y="2215"/>
                  </a:cubicBezTo>
                  <a:cubicBezTo>
                    <a:pt x="580" y="1528"/>
                    <a:pt x="616" y="841"/>
                    <a:pt x="661" y="154"/>
                  </a:cubicBezTo>
                  <a:cubicBezTo>
                    <a:pt x="665" y="52"/>
                    <a:pt x="591" y="1"/>
                    <a:pt x="5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2"/>
            <p:cNvSpPr/>
            <p:nvPr/>
          </p:nvSpPr>
          <p:spPr>
            <a:xfrm>
              <a:off x="3758250" y="1181100"/>
              <a:ext cx="152800" cy="164725"/>
            </a:xfrm>
            <a:custGeom>
              <a:avLst/>
              <a:gdLst/>
              <a:ahLst/>
              <a:cxnLst/>
              <a:rect l="l" t="t" r="r" b="b"/>
              <a:pathLst>
                <a:path w="6112" h="6589" extrusionOk="0">
                  <a:moveTo>
                    <a:pt x="1991" y="0"/>
                  </a:moveTo>
                  <a:cubicBezTo>
                    <a:pt x="1825" y="0"/>
                    <a:pt x="1659" y="77"/>
                    <a:pt x="1597" y="227"/>
                  </a:cubicBezTo>
                  <a:cubicBezTo>
                    <a:pt x="1562" y="326"/>
                    <a:pt x="1571" y="442"/>
                    <a:pt x="1517" y="531"/>
                  </a:cubicBezTo>
                  <a:cubicBezTo>
                    <a:pt x="1463" y="625"/>
                    <a:pt x="1362" y="661"/>
                    <a:pt x="1252" y="661"/>
                  </a:cubicBezTo>
                  <a:cubicBezTo>
                    <a:pt x="1164" y="661"/>
                    <a:pt x="1070" y="638"/>
                    <a:pt x="991" y="602"/>
                  </a:cubicBezTo>
                  <a:cubicBezTo>
                    <a:pt x="829" y="521"/>
                    <a:pt x="675" y="411"/>
                    <a:pt x="501" y="411"/>
                  </a:cubicBezTo>
                  <a:cubicBezTo>
                    <a:pt x="483" y="411"/>
                    <a:pt x="465" y="412"/>
                    <a:pt x="447" y="415"/>
                  </a:cubicBezTo>
                  <a:cubicBezTo>
                    <a:pt x="241" y="433"/>
                    <a:pt x="90" y="629"/>
                    <a:pt x="45" y="825"/>
                  </a:cubicBezTo>
                  <a:cubicBezTo>
                    <a:pt x="1" y="1030"/>
                    <a:pt x="45" y="1236"/>
                    <a:pt x="81" y="1441"/>
                  </a:cubicBezTo>
                  <a:cubicBezTo>
                    <a:pt x="268" y="2386"/>
                    <a:pt x="465" y="3332"/>
                    <a:pt x="652" y="4278"/>
                  </a:cubicBezTo>
                  <a:cubicBezTo>
                    <a:pt x="821" y="5134"/>
                    <a:pt x="955" y="6089"/>
                    <a:pt x="1678" y="6535"/>
                  </a:cubicBezTo>
                  <a:cubicBezTo>
                    <a:pt x="1740" y="6570"/>
                    <a:pt x="1803" y="6579"/>
                    <a:pt x="1874" y="6588"/>
                  </a:cubicBezTo>
                  <a:cubicBezTo>
                    <a:pt x="1999" y="6588"/>
                    <a:pt x="2115" y="6544"/>
                    <a:pt x="2204" y="6463"/>
                  </a:cubicBezTo>
                  <a:cubicBezTo>
                    <a:pt x="3471" y="5223"/>
                    <a:pt x="4657" y="3769"/>
                    <a:pt x="5728" y="1985"/>
                  </a:cubicBezTo>
                  <a:cubicBezTo>
                    <a:pt x="5951" y="1619"/>
                    <a:pt x="6076" y="1200"/>
                    <a:pt x="6103" y="772"/>
                  </a:cubicBezTo>
                  <a:cubicBezTo>
                    <a:pt x="6103" y="691"/>
                    <a:pt x="6112" y="593"/>
                    <a:pt x="6067" y="522"/>
                  </a:cubicBezTo>
                  <a:cubicBezTo>
                    <a:pt x="6004" y="411"/>
                    <a:pt x="5872" y="370"/>
                    <a:pt x="5740" y="370"/>
                  </a:cubicBezTo>
                  <a:cubicBezTo>
                    <a:pt x="5703" y="370"/>
                    <a:pt x="5665" y="373"/>
                    <a:pt x="5630" y="379"/>
                  </a:cubicBezTo>
                  <a:cubicBezTo>
                    <a:pt x="5273" y="436"/>
                    <a:pt x="4916" y="659"/>
                    <a:pt x="4573" y="659"/>
                  </a:cubicBezTo>
                  <a:cubicBezTo>
                    <a:pt x="4487" y="659"/>
                    <a:pt x="4402" y="645"/>
                    <a:pt x="4318" y="611"/>
                  </a:cubicBezTo>
                  <a:cubicBezTo>
                    <a:pt x="4131" y="531"/>
                    <a:pt x="4006" y="370"/>
                    <a:pt x="3846" y="245"/>
                  </a:cubicBezTo>
                  <a:cubicBezTo>
                    <a:pt x="3740" y="163"/>
                    <a:pt x="3603" y="100"/>
                    <a:pt x="3473" y="100"/>
                  </a:cubicBezTo>
                  <a:cubicBezTo>
                    <a:pt x="3406" y="100"/>
                    <a:pt x="3341" y="117"/>
                    <a:pt x="3284" y="156"/>
                  </a:cubicBezTo>
                  <a:cubicBezTo>
                    <a:pt x="3122" y="267"/>
                    <a:pt x="3041" y="533"/>
                    <a:pt x="2855" y="533"/>
                  </a:cubicBezTo>
                  <a:cubicBezTo>
                    <a:pt x="2847" y="533"/>
                    <a:pt x="2838" y="532"/>
                    <a:pt x="2829" y="531"/>
                  </a:cubicBezTo>
                  <a:cubicBezTo>
                    <a:pt x="2757" y="513"/>
                    <a:pt x="2695" y="459"/>
                    <a:pt x="2650" y="406"/>
                  </a:cubicBezTo>
                  <a:cubicBezTo>
                    <a:pt x="2499" y="254"/>
                    <a:pt x="2347" y="94"/>
                    <a:pt x="2142" y="22"/>
                  </a:cubicBezTo>
                  <a:cubicBezTo>
                    <a:pt x="2093" y="8"/>
                    <a:pt x="2042" y="0"/>
                    <a:pt x="1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2"/>
            <p:cNvSpPr/>
            <p:nvPr/>
          </p:nvSpPr>
          <p:spPr>
            <a:xfrm>
              <a:off x="3768075" y="1190800"/>
              <a:ext cx="135650" cy="154975"/>
            </a:xfrm>
            <a:custGeom>
              <a:avLst/>
              <a:gdLst/>
              <a:ahLst/>
              <a:cxnLst/>
              <a:rect l="l" t="t" r="r" b="b"/>
              <a:pathLst>
                <a:path w="5426" h="6199" extrusionOk="0">
                  <a:moveTo>
                    <a:pt x="98" y="0"/>
                  </a:moveTo>
                  <a:cubicBezTo>
                    <a:pt x="54" y="0"/>
                    <a:pt x="0" y="45"/>
                    <a:pt x="9" y="89"/>
                  </a:cubicBezTo>
                  <a:cubicBezTo>
                    <a:pt x="107" y="892"/>
                    <a:pt x="303" y="1677"/>
                    <a:pt x="464" y="2480"/>
                  </a:cubicBezTo>
                  <a:cubicBezTo>
                    <a:pt x="535" y="2864"/>
                    <a:pt x="607" y="3256"/>
                    <a:pt x="696" y="3649"/>
                  </a:cubicBezTo>
                  <a:cubicBezTo>
                    <a:pt x="785" y="4032"/>
                    <a:pt x="883" y="4416"/>
                    <a:pt x="999" y="4800"/>
                  </a:cubicBezTo>
                  <a:cubicBezTo>
                    <a:pt x="1106" y="5121"/>
                    <a:pt x="1204" y="5451"/>
                    <a:pt x="1303" y="5772"/>
                  </a:cubicBezTo>
                  <a:cubicBezTo>
                    <a:pt x="1312" y="5834"/>
                    <a:pt x="1320" y="5897"/>
                    <a:pt x="1329" y="5950"/>
                  </a:cubicBezTo>
                  <a:cubicBezTo>
                    <a:pt x="1320" y="5977"/>
                    <a:pt x="1320" y="5995"/>
                    <a:pt x="1320" y="6013"/>
                  </a:cubicBezTo>
                  <a:cubicBezTo>
                    <a:pt x="1312" y="6049"/>
                    <a:pt x="1338" y="6075"/>
                    <a:pt x="1356" y="6084"/>
                  </a:cubicBezTo>
                  <a:cubicBezTo>
                    <a:pt x="1374" y="6111"/>
                    <a:pt x="1401" y="6120"/>
                    <a:pt x="1428" y="6120"/>
                  </a:cubicBezTo>
                  <a:cubicBezTo>
                    <a:pt x="1444" y="6136"/>
                    <a:pt x="1465" y="6143"/>
                    <a:pt x="1485" y="6143"/>
                  </a:cubicBezTo>
                  <a:cubicBezTo>
                    <a:pt x="1509" y="6143"/>
                    <a:pt x="1533" y="6134"/>
                    <a:pt x="1552" y="6120"/>
                  </a:cubicBezTo>
                  <a:cubicBezTo>
                    <a:pt x="1558" y="6164"/>
                    <a:pt x="1602" y="6198"/>
                    <a:pt x="1644" y="6198"/>
                  </a:cubicBezTo>
                  <a:cubicBezTo>
                    <a:pt x="1670" y="6198"/>
                    <a:pt x="1696" y="6186"/>
                    <a:pt x="1713" y="6156"/>
                  </a:cubicBezTo>
                  <a:cubicBezTo>
                    <a:pt x="1945" y="5754"/>
                    <a:pt x="2177" y="5353"/>
                    <a:pt x="2418" y="4960"/>
                  </a:cubicBezTo>
                  <a:cubicBezTo>
                    <a:pt x="2659" y="4568"/>
                    <a:pt x="2926" y="4193"/>
                    <a:pt x="3167" y="3800"/>
                  </a:cubicBezTo>
                  <a:cubicBezTo>
                    <a:pt x="3417" y="3417"/>
                    <a:pt x="3640" y="3024"/>
                    <a:pt x="3881" y="2632"/>
                  </a:cubicBezTo>
                  <a:cubicBezTo>
                    <a:pt x="4113" y="2248"/>
                    <a:pt x="4371" y="1873"/>
                    <a:pt x="4621" y="1499"/>
                  </a:cubicBezTo>
                  <a:cubicBezTo>
                    <a:pt x="4898" y="1080"/>
                    <a:pt x="5165" y="651"/>
                    <a:pt x="5388" y="205"/>
                  </a:cubicBezTo>
                  <a:cubicBezTo>
                    <a:pt x="5426" y="131"/>
                    <a:pt x="5359" y="65"/>
                    <a:pt x="5297" y="65"/>
                  </a:cubicBezTo>
                  <a:cubicBezTo>
                    <a:pt x="5270" y="65"/>
                    <a:pt x="5244" y="77"/>
                    <a:pt x="5228" y="107"/>
                  </a:cubicBezTo>
                  <a:cubicBezTo>
                    <a:pt x="4835" y="919"/>
                    <a:pt x="4282" y="1633"/>
                    <a:pt x="3809" y="2400"/>
                  </a:cubicBezTo>
                  <a:cubicBezTo>
                    <a:pt x="3569" y="2783"/>
                    <a:pt x="3346" y="3176"/>
                    <a:pt x="3105" y="3568"/>
                  </a:cubicBezTo>
                  <a:cubicBezTo>
                    <a:pt x="2864" y="3961"/>
                    <a:pt x="2596" y="4336"/>
                    <a:pt x="2355" y="4719"/>
                  </a:cubicBezTo>
                  <a:cubicBezTo>
                    <a:pt x="2132" y="5076"/>
                    <a:pt x="1918" y="5433"/>
                    <a:pt x="1713" y="5790"/>
                  </a:cubicBezTo>
                  <a:cubicBezTo>
                    <a:pt x="1811" y="5486"/>
                    <a:pt x="1936" y="5201"/>
                    <a:pt x="2052" y="4907"/>
                  </a:cubicBezTo>
                  <a:cubicBezTo>
                    <a:pt x="2213" y="4532"/>
                    <a:pt x="2355" y="4157"/>
                    <a:pt x="2471" y="3774"/>
                  </a:cubicBezTo>
                  <a:cubicBezTo>
                    <a:pt x="2587" y="3381"/>
                    <a:pt x="2685" y="2980"/>
                    <a:pt x="2810" y="2596"/>
                  </a:cubicBezTo>
                  <a:cubicBezTo>
                    <a:pt x="2935" y="2212"/>
                    <a:pt x="3105" y="1847"/>
                    <a:pt x="3301" y="1499"/>
                  </a:cubicBezTo>
                  <a:cubicBezTo>
                    <a:pt x="3515" y="1097"/>
                    <a:pt x="3765" y="714"/>
                    <a:pt x="3997" y="312"/>
                  </a:cubicBezTo>
                  <a:cubicBezTo>
                    <a:pt x="4034" y="244"/>
                    <a:pt x="3972" y="181"/>
                    <a:pt x="3910" y="181"/>
                  </a:cubicBezTo>
                  <a:cubicBezTo>
                    <a:pt x="3883" y="181"/>
                    <a:pt x="3855" y="193"/>
                    <a:pt x="3836" y="223"/>
                  </a:cubicBezTo>
                  <a:cubicBezTo>
                    <a:pt x="3426" y="928"/>
                    <a:pt x="2971" y="1615"/>
                    <a:pt x="2694" y="2382"/>
                  </a:cubicBezTo>
                  <a:cubicBezTo>
                    <a:pt x="2552" y="2775"/>
                    <a:pt x="2453" y="3167"/>
                    <a:pt x="2337" y="3560"/>
                  </a:cubicBezTo>
                  <a:cubicBezTo>
                    <a:pt x="2230" y="3952"/>
                    <a:pt x="2097" y="4336"/>
                    <a:pt x="1936" y="4710"/>
                  </a:cubicBezTo>
                  <a:cubicBezTo>
                    <a:pt x="1793" y="5067"/>
                    <a:pt x="1651" y="5415"/>
                    <a:pt x="1535" y="5772"/>
                  </a:cubicBezTo>
                  <a:cubicBezTo>
                    <a:pt x="1570" y="5469"/>
                    <a:pt x="1615" y="5156"/>
                    <a:pt x="1651" y="4853"/>
                  </a:cubicBezTo>
                  <a:cubicBezTo>
                    <a:pt x="1704" y="4461"/>
                    <a:pt x="1749" y="4068"/>
                    <a:pt x="1820" y="3684"/>
                  </a:cubicBezTo>
                  <a:cubicBezTo>
                    <a:pt x="1891" y="3310"/>
                    <a:pt x="1990" y="2944"/>
                    <a:pt x="2070" y="2569"/>
                  </a:cubicBezTo>
                  <a:cubicBezTo>
                    <a:pt x="2150" y="2186"/>
                    <a:pt x="2213" y="1802"/>
                    <a:pt x="2293" y="1427"/>
                  </a:cubicBezTo>
                  <a:cubicBezTo>
                    <a:pt x="2373" y="999"/>
                    <a:pt x="2480" y="571"/>
                    <a:pt x="2578" y="143"/>
                  </a:cubicBezTo>
                  <a:cubicBezTo>
                    <a:pt x="2594" y="74"/>
                    <a:pt x="2538" y="30"/>
                    <a:pt x="2484" y="30"/>
                  </a:cubicBezTo>
                  <a:cubicBezTo>
                    <a:pt x="2447" y="30"/>
                    <a:pt x="2411" y="51"/>
                    <a:pt x="2400" y="98"/>
                  </a:cubicBezTo>
                  <a:cubicBezTo>
                    <a:pt x="2311" y="482"/>
                    <a:pt x="2221" y="856"/>
                    <a:pt x="2141" y="1240"/>
                  </a:cubicBezTo>
                  <a:cubicBezTo>
                    <a:pt x="2061" y="1624"/>
                    <a:pt x="2007" y="2007"/>
                    <a:pt x="1927" y="2391"/>
                  </a:cubicBezTo>
                  <a:cubicBezTo>
                    <a:pt x="1847" y="2766"/>
                    <a:pt x="1749" y="3140"/>
                    <a:pt x="1668" y="3515"/>
                  </a:cubicBezTo>
                  <a:cubicBezTo>
                    <a:pt x="1588" y="3899"/>
                    <a:pt x="1552" y="4291"/>
                    <a:pt x="1499" y="4684"/>
                  </a:cubicBezTo>
                  <a:cubicBezTo>
                    <a:pt x="1472" y="4871"/>
                    <a:pt x="1445" y="5058"/>
                    <a:pt x="1419" y="5237"/>
                  </a:cubicBezTo>
                  <a:cubicBezTo>
                    <a:pt x="1410" y="5121"/>
                    <a:pt x="1392" y="4996"/>
                    <a:pt x="1374" y="4871"/>
                  </a:cubicBezTo>
                  <a:cubicBezTo>
                    <a:pt x="1329" y="4496"/>
                    <a:pt x="1276" y="4113"/>
                    <a:pt x="1276" y="3729"/>
                  </a:cubicBezTo>
                  <a:cubicBezTo>
                    <a:pt x="1285" y="3345"/>
                    <a:pt x="1329" y="2971"/>
                    <a:pt x="1347" y="2587"/>
                  </a:cubicBezTo>
                  <a:cubicBezTo>
                    <a:pt x="1365" y="2212"/>
                    <a:pt x="1329" y="1838"/>
                    <a:pt x="1267" y="1463"/>
                  </a:cubicBezTo>
                  <a:cubicBezTo>
                    <a:pt x="1196" y="1053"/>
                    <a:pt x="1115" y="642"/>
                    <a:pt x="1124" y="223"/>
                  </a:cubicBezTo>
                  <a:cubicBezTo>
                    <a:pt x="1124" y="165"/>
                    <a:pt x="1080" y="136"/>
                    <a:pt x="1034" y="136"/>
                  </a:cubicBezTo>
                  <a:cubicBezTo>
                    <a:pt x="988" y="136"/>
                    <a:pt x="941" y="165"/>
                    <a:pt x="937" y="223"/>
                  </a:cubicBezTo>
                  <a:cubicBezTo>
                    <a:pt x="928" y="598"/>
                    <a:pt x="999" y="972"/>
                    <a:pt x="1062" y="1338"/>
                  </a:cubicBezTo>
                  <a:cubicBezTo>
                    <a:pt x="1124" y="1713"/>
                    <a:pt x="1178" y="2070"/>
                    <a:pt x="1169" y="2444"/>
                  </a:cubicBezTo>
                  <a:cubicBezTo>
                    <a:pt x="1160" y="2828"/>
                    <a:pt x="1115" y="3203"/>
                    <a:pt x="1097" y="3586"/>
                  </a:cubicBezTo>
                  <a:cubicBezTo>
                    <a:pt x="1089" y="3970"/>
                    <a:pt x="1133" y="4345"/>
                    <a:pt x="1178" y="4728"/>
                  </a:cubicBezTo>
                  <a:cubicBezTo>
                    <a:pt x="1178" y="4737"/>
                    <a:pt x="1178" y="4746"/>
                    <a:pt x="1178" y="4755"/>
                  </a:cubicBezTo>
                  <a:cubicBezTo>
                    <a:pt x="1080" y="4425"/>
                    <a:pt x="981" y="4095"/>
                    <a:pt x="910" y="3756"/>
                  </a:cubicBezTo>
                  <a:cubicBezTo>
                    <a:pt x="821" y="3372"/>
                    <a:pt x="741" y="2980"/>
                    <a:pt x="669" y="2587"/>
                  </a:cubicBezTo>
                  <a:cubicBezTo>
                    <a:pt x="589" y="2195"/>
                    <a:pt x="509" y="1802"/>
                    <a:pt x="428" y="1410"/>
                  </a:cubicBezTo>
                  <a:cubicBezTo>
                    <a:pt x="330" y="972"/>
                    <a:pt x="241" y="535"/>
                    <a:pt x="187" y="89"/>
                  </a:cubicBezTo>
                  <a:cubicBezTo>
                    <a:pt x="179" y="45"/>
                    <a:pt x="152" y="0"/>
                    <a:pt x="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5" name="Google Shape;1935;p72"/>
            <p:cNvGrpSpPr/>
            <p:nvPr/>
          </p:nvGrpSpPr>
          <p:grpSpPr>
            <a:xfrm>
              <a:off x="3532325" y="983975"/>
              <a:ext cx="309900" cy="696775"/>
              <a:chOff x="3532325" y="983975"/>
              <a:chExt cx="309900" cy="696775"/>
            </a:xfrm>
          </p:grpSpPr>
          <p:sp>
            <p:nvSpPr>
              <p:cNvPr id="1936" name="Google Shape;1936;p72"/>
              <p:cNvSpPr/>
              <p:nvPr/>
            </p:nvSpPr>
            <p:spPr>
              <a:xfrm>
                <a:off x="3651200" y="1125825"/>
                <a:ext cx="191025" cy="554925"/>
              </a:xfrm>
              <a:custGeom>
                <a:avLst/>
                <a:gdLst/>
                <a:ahLst/>
                <a:cxnLst/>
                <a:rect l="l" t="t" r="r" b="b"/>
                <a:pathLst>
                  <a:path w="7641" h="22197" extrusionOk="0">
                    <a:moveTo>
                      <a:pt x="152" y="1"/>
                    </a:moveTo>
                    <a:cubicBezTo>
                      <a:pt x="74" y="1"/>
                      <a:pt x="1" y="52"/>
                      <a:pt x="9" y="155"/>
                    </a:cubicBezTo>
                    <a:cubicBezTo>
                      <a:pt x="161" y="2224"/>
                      <a:pt x="455" y="4285"/>
                      <a:pt x="857" y="6319"/>
                    </a:cubicBezTo>
                    <a:cubicBezTo>
                      <a:pt x="1258" y="8344"/>
                      <a:pt x="1776" y="10351"/>
                      <a:pt x="2382" y="12323"/>
                    </a:cubicBezTo>
                    <a:cubicBezTo>
                      <a:pt x="2891" y="14000"/>
                      <a:pt x="3444" y="15668"/>
                      <a:pt x="4113" y="17292"/>
                    </a:cubicBezTo>
                    <a:cubicBezTo>
                      <a:pt x="4506" y="18220"/>
                      <a:pt x="4943" y="19130"/>
                      <a:pt x="5514" y="19959"/>
                    </a:cubicBezTo>
                    <a:cubicBezTo>
                      <a:pt x="5987" y="20646"/>
                      <a:pt x="6549" y="21271"/>
                      <a:pt x="7093" y="21895"/>
                    </a:cubicBezTo>
                    <a:cubicBezTo>
                      <a:pt x="7173" y="21975"/>
                      <a:pt x="7244" y="22065"/>
                      <a:pt x="7325" y="22145"/>
                    </a:cubicBezTo>
                    <a:cubicBezTo>
                      <a:pt x="7355" y="22182"/>
                      <a:pt x="7391" y="22197"/>
                      <a:pt x="7426" y="22197"/>
                    </a:cubicBezTo>
                    <a:cubicBezTo>
                      <a:pt x="7536" y="22197"/>
                      <a:pt x="7640" y="22046"/>
                      <a:pt x="7539" y="21931"/>
                    </a:cubicBezTo>
                    <a:cubicBezTo>
                      <a:pt x="6995" y="21315"/>
                      <a:pt x="6424" y="20691"/>
                      <a:pt x="5951" y="20040"/>
                    </a:cubicBezTo>
                    <a:cubicBezTo>
                      <a:pt x="5389" y="19272"/>
                      <a:pt x="4952" y="18434"/>
                      <a:pt x="4568" y="17560"/>
                    </a:cubicBezTo>
                    <a:cubicBezTo>
                      <a:pt x="3917" y="16070"/>
                      <a:pt x="3399" y="14509"/>
                      <a:pt x="2900" y="12956"/>
                    </a:cubicBezTo>
                    <a:cubicBezTo>
                      <a:pt x="2275" y="11003"/>
                      <a:pt x="1740" y="9013"/>
                      <a:pt x="1312" y="6997"/>
                    </a:cubicBezTo>
                    <a:cubicBezTo>
                      <a:pt x="884" y="4990"/>
                      <a:pt x="563" y="2947"/>
                      <a:pt x="384" y="904"/>
                    </a:cubicBezTo>
                    <a:cubicBezTo>
                      <a:pt x="357" y="654"/>
                      <a:pt x="340" y="405"/>
                      <a:pt x="322" y="155"/>
                    </a:cubicBezTo>
                    <a:cubicBezTo>
                      <a:pt x="313" y="52"/>
                      <a:pt x="230" y="1"/>
                      <a:pt x="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72"/>
              <p:cNvSpPr/>
              <p:nvPr/>
            </p:nvSpPr>
            <p:spPr>
              <a:xfrm>
                <a:off x="3532325" y="983975"/>
                <a:ext cx="208550" cy="257900"/>
              </a:xfrm>
              <a:custGeom>
                <a:avLst/>
                <a:gdLst/>
                <a:ahLst/>
                <a:cxnLst/>
                <a:rect l="l" t="t" r="r" b="b"/>
                <a:pathLst>
                  <a:path w="8342" h="10316" extrusionOk="0">
                    <a:moveTo>
                      <a:pt x="7689" y="0"/>
                    </a:moveTo>
                    <a:cubicBezTo>
                      <a:pt x="7555" y="0"/>
                      <a:pt x="7413" y="48"/>
                      <a:pt x="7298" y="110"/>
                    </a:cubicBezTo>
                    <a:cubicBezTo>
                      <a:pt x="6743" y="427"/>
                      <a:pt x="6310" y="1074"/>
                      <a:pt x="5682" y="1074"/>
                    </a:cubicBezTo>
                    <a:cubicBezTo>
                      <a:pt x="5674" y="1074"/>
                      <a:pt x="5665" y="1074"/>
                      <a:pt x="5657" y="1074"/>
                    </a:cubicBezTo>
                    <a:cubicBezTo>
                      <a:pt x="5371" y="1056"/>
                      <a:pt x="5112" y="904"/>
                      <a:pt x="4836" y="815"/>
                    </a:cubicBezTo>
                    <a:cubicBezTo>
                      <a:pt x="4733" y="785"/>
                      <a:pt x="4621" y="767"/>
                      <a:pt x="4512" y="767"/>
                    </a:cubicBezTo>
                    <a:cubicBezTo>
                      <a:pt x="4326" y="767"/>
                      <a:pt x="4149" y="821"/>
                      <a:pt x="4042" y="967"/>
                    </a:cubicBezTo>
                    <a:cubicBezTo>
                      <a:pt x="3872" y="1208"/>
                      <a:pt x="3908" y="1645"/>
                      <a:pt x="3614" y="1698"/>
                    </a:cubicBezTo>
                    <a:cubicBezTo>
                      <a:pt x="3598" y="1701"/>
                      <a:pt x="3583" y="1702"/>
                      <a:pt x="3567" y="1702"/>
                    </a:cubicBezTo>
                    <a:cubicBezTo>
                      <a:pt x="3483" y="1702"/>
                      <a:pt x="3395" y="1665"/>
                      <a:pt x="3319" y="1627"/>
                    </a:cubicBezTo>
                    <a:cubicBezTo>
                      <a:pt x="3059" y="1501"/>
                      <a:pt x="2790" y="1367"/>
                      <a:pt x="2506" y="1367"/>
                    </a:cubicBezTo>
                    <a:cubicBezTo>
                      <a:pt x="2489" y="1367"/>
                      <a:pt x="2471" y="1367"/>
                      <a:pt x="2454" y="1368"/>
                    </a:cubicBezTo>
                    <a:cubicBezTo>
                      <a:pt x="2142" y="1377"/>
                      <a:pt x="1829" y="1600"/>
                      <a:pt x="1820" y="1903"/>
                    </a:cubicBezTo>
                    <a:cubicBezTo>
                      <a:pt x="1820" y="2055"/>
                      <a:pt x="1892" y="2207"/>
                      <a:pt x="1865" y="2358"/>
                    </a:cubicBezTo>
                    <a:cubicBezTo>
                      <a:pt x="1817" y="2598"/>
                      <a:pt x="1534" y="2702"/>
                      <a:pt x="1276" y="2702"/>
                    </a:cubicBezTo>
                    <a:cubicBezTo>
                      <a:pt x="1246" y="2702"/>
                      <a:pt x="1216" y="2700"/>
                      <a:pt x="1187" y="2697"/>
                    </a:cubicBezTo>
                    <a:cubicBezTo>
                      <a:pt x="1020" y="2687"/>
                      <a:pt x="847" y="2650"/>
                      <a:pt x="681" y="2650"/>
                    </a:cubicBezTo>
                    <a:cubicBezTo>
                      <a:pt x="571" y="2650"/>
                      <a:pt x="465" y="2666"/>
                      <a:pt x="366" y="2715"/>
                    </a:cubicBezTo>
                    <a:cubicBezTo>
                      <a:pt x="108" y="2849"/>
                      <a:pt x="1" y="3188"/>
                      <a:pt x="36" y="3474"/>
                    </a:cubicBezTo>
                    <a:cubicBezTo>
                      <a:pt x="81" y="3768"/>
                      <a:pt x="233" y="4027"/>
                      <a:pt x="393" y="4276"/>
                    </a:cubicBezTo>
                    <a:cubicBezTo>
                      <a:pt x="1107" y="5454"/>
                      <a:pt x="1829" y="6623"/>
                      <a:pt x="2552" y="7800"/>
                    </a:cubicBezTo>
                    <a:cubicBezTo>
                      <a:pt x="3203" y="8862"/>
                      <a:pt x="3854" y="10075"/>
                      <a:pt x="5050" y="10307"/>
                    </a:cubicBezTo>
                    <a:cubicBezTo>
                      <a:pt x="5080" y="10313"/>
                      <a:pt x="5111" y="10316"/>
                      <a:pt x="5144" y="10316"/>
                    </a:cubicBezTo>
                    <a:cubicBezTo>
                      <a:pt x="5209" y="10316"/>
                      <a:pt x="5276" y="10304"/>
                      <a:pt x="5335" y="10280"/>
                    </a:cubicBezTo>
                    <a:cubicBezTo>
                      <a:pt x="5505" y="10227"/>
                      <a:pt x="5639" y="10111"/>
                      <a:pt x="5710" y="9950"/>
                    </a:cubicBezTo>
                    <a:cubicBezTo>
                      <a:pt x="6798" y="7675"/>
                      <a:pt x="7664" y="5133"/>
                      <a:pt x="8226" y="2216"/>
                    </a:cubicBezTo>
                    <a:cubicBezTo>
                      <a:pt x="8342" y="1618"/>
                      <a:pt x="8306" y="994"/>
                      <a:pt x="8128" y="414"/>
                    </a:cubicBezTo>
                    <a:cubicBezTo>
                      <a:pt x="8083" y="289"/>
                      <a:pt x="8038" y="164"/>
                      <a:pt x="7949" y="84"/>
                    </a:cubicBezTo>
                    <a:cubicBezTo>
                      <a:pt x="7875" y="24"/>
                      <a:pt x="7784" y="0"/>
                      <a:pt x="76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72"/>
              <p:cNvSpPr/>
              <p:nvPr/>
            </p:nvSpPr>
            <p:spPr>
              <a:xfrm>
                <a:off x="3537225" y="988050"/>
                <a:ext cx="183800" cy="253125"/>
              </a:xfrm>
              <a:custGeom>
                <a:avLst/>
                <a:gdLst/>
                <a:ahLst/>
                <a:cxnLst/>
                <a:rect l="l" t="t" r="r" b="b"/>
                <a:pathLst>
                  <a:path w="7352" h="10125" extrusionOk="0">
                    <a:moveTo>
                      <a:pt x="7218" y="1"/>
                    </a:moveTo>
                    <a:cubicBezTo>
                      <a:pt x="7147" y="1"/>
                      <a:pt x="7093" y="63"/>
                      <a:pt x="7093" y="126"/>
                    </a:cubicBezTo>
                    <a:cubicBezTo>
                      <a:pt x="7022" y="777"/>
                      <a:pt x="6959" y="1419"/>
                      <a:pt x="6879" y="2062"/>
                    </a:cubicBezTo>
                    <a:cubicBezTo>
                      <a:pt x="6790" y="2713"/>
                      <a:pt x="6665" y="3346"/>
                      <a:pt x="6495" y="3980"/>
                    </a:cubicBezTo>
                    <a:cubicBezTo>
                      <a:pt x="6326" y="4604"/>
                      <a:pt x="6121" y="5220"/>
                      <a:pt x="5942" y="5835"/>
                    </a:cubicBezTo>
                    <a:cubicBezTo>
                      <a:pt x="5764" y="6460"/>
                      <a:pt x="5612" y="7093"/>
                      <a:pt x="5452" y="7718"/>
                    </a:cubicBezTo>
                    <a:cubicBezTo>
                      <a:pt x="5353" y="8065"/>
                      <a:pt x="5264" y="8413"/>
                      <a:pt x="5184" y="8761"/>
                    </a:cubicBezTo>
                    <a:cubicBezTo>
                      <a:pt x="5157" y="8547"/>
                      <a:pt x="5130" y="8324"/>
                      <a:pt x="5104" y="8101"/>
                    </a:cubicBezTo>
                    <a:cubicBezTo>
                      <a:pt x="5032" y="7530"/>
                      <a:pt x="4997" y="6950"/>
                      <a:pt x="4997" y="6370"/>
                    </a:cubicBezTo>
                    <a:cubicBezTo>
                      <a:pt x="4997" y="5791"/>
                      <a:pt x="5041" y="5202"/>
                      <a:pt x="5077" y="4622"/>
                    </a:cubicBezTo>
                    <a:cubicBezTo>
                      <a:pt x="5122" y="4042"/>
                      <a:pt x="5148" y="3462"/>
                      <a:pt x="5175" y="2882"/>
                    </a:cubicBezTo>
                    <a:cubicBezTo>
                      <a:pt x="5220" y="2240"/>
                      <a:pt x="5264" y="1607"/>
                      <a:pt x="5380" y="973"/>
                    </a:cubicBezTo>
                    <a:cubicBezTo>
                      <a:pt x="5389" y="902"/>
                      <a:pt x="5362" y="831"/>
                      <a:pt x="5291" y="813"/>
                    </a:cubicBezTo>
                    <a:cubicBezTo>
                      <a:pt x="5282" y="810"/>
                      <a:pt x="5272" y="809"/>
                      <a:pt x="5261" y="809"/>
                    </a:cubicBezTo>
                    <a:cubicBezTo>
                      <a:pt x="5203" y="809"/>
                      <a:pt x="5138" y="849"/>
                      <a:pt x="5130" y="902"/>
                    </a:cubicBezTo>
                    <a:cubicBezTo>
                      <a:pt x="4925" y="2053"/>
                      <a:pt x="4907" y="3221"/>
                      <a:pt x="4836" y="4381"/>
                    </a:cubicBezTo>
                    <a:cubicBezTo>
                      <a:pt x="4800" y="4970"/>
                      <a:pt x="4756" y="5559"/>
                      <a:pt x="4738" y="6147"/>
                    </a:cubicBezTo>
                    <a:cubicBezTo>
                      <a:pt x="4729" y="6727"/>
                      <a:pt x="4756" y="7307"/>
                      <a:pt x="4818" y="7887"/>
                    </a:cubicBezTo>
                    <a:cubicBezTo>
                      <a:pt x="4881" y="8440"/>
                      <a:pt x="4952" y="8993"/>
                      <a:pt x="5014" y="9546"/>
                    </a:cubicBezTo>
                    <a:cubicBezTo>
                      <a:pt x="5014" y="9555"/>
                      <a:pt x="5014" y="9564"/>
                      <a:pt x="5014" y="9564"/>
                    </a:cubicBezTo>
                    <a:cubicBezTo>
                      <a:pt x="5006" y="9555"/>
                      <a:pt x="5006" y="9546"/>
                      <a:pt x="4997" y="9537"/>
                    </a:cubicBezTo>
                    <a:cubicBezTo>
                      <a:pt x="4916" y="9118"/>
                      <a:pt x="4863" y="8690"/>
                      <a:pt x="4809" y="8271"/>
                    </a:cubicBezTo>
                    <a:cubicBezTo>
                      <a:pt x="4774" y="7994"/>
                      <a:pt x="4729" y="7726"/>
                      <a:pt x="4684" y="7459"/>
                    </a:cubicBezTo>
                    <a:cubicBezTo>
                      <a:pt x="4631" y="7182"/>
                      <a:pt x="4568" y="6915"/>
                      <a:pt x="4515" y="6647"/>
                    </a:cubicBezTo>
                    <a:cubicBezTo>
                      <a:pt x="4274" y="5550"/>
                      <a:pt x="4069" y="4444"/>
                      <a:pt x="3864" y="3337"/>
                    </a:cubicBezTo>
                    <a:cubicBezTo>
                      <a:pt x="3748" y="2722"/>
                      <a:pt x="3641" y="2106"/>
                      <a:pt x="3560" y="1491"/>
                    </a:cubicBezTo>
                    <a:cubicBezTo>
                      <a:pt x="3551" y="1419"/>
                      <a:pt x="3507" y="1357"/>
                      <a:pt x="3435" y="1357"/>
                    </a:cubicBezTo>
                    <a:cubicBezTo>
                      <a:pt x="3373" y="1357"/>
                      <a:pt x="3293" y="1419"/>
                      <a:pt x="3302" y="1491"/>
                    </a:cubicBezTo>
                    <a:cubicBezTo>
                      <a:pt x="3444" y="2615"/>
                      <a:pt x="3667" y="3721"/>
                      <a:pt x="3882" y="4836"/>
                    </a:cubicBezTo>
                    <a:cubicBezTo>
                      <a:pt x="3989" y="5389"/>
                      <a:pt x="4096" y="5942"/>
                      <a:pt x="4212" y="6495"/>
                    </a:cubicBezTo>
                    <a:cubicBezTo>
                      <a:pt x="4274" y="6772"/>
                      <a:pt x="4336" y="7040"/>
                      <a:pt x="4390" y="7316"/>
                    </a:cubicBezTo>
                    <a:cubicBezTo>
                      <a:pt x="4452" y="7584"/>
                      <a:pt x="4488" y="7851"/>
                      <a:pt x="4533" y="8128"/>
                    </a:cubicBezTo>
                    <a:cubicBezTo>
                      <a:pt x="4551" y="8262"/>
                      <a:pt x="4568" y="8396"/>
                      <a:pt x="4586" y="8529"/>
                    </a:cubicBezTo>
                    <a:lnTo>
                      <a:pt x="4533" y="8404"/>
                    </a:lnTo>
                    <a:cubicBezTo>
                      <a:pt x="4435" y="8155"/>
                      <a:pt x="4336" y="7914"/>
                      <a:pt x="4229" y="7664"/>
                    </a:cubicBezTo>
                    <a:cubicBezTo>
                      <a:pt x="4122" y="7423"/>
                      <a:pt x="4006" y="7182"/>
                      <a:pt x="3890" y="6941"/>
                    </a:cubicBezTo>
                    <a:cubicBezTo>
                      <a:pt x="3658" y="6451"/>
                      <a:pt x="3418" y="5960"/>
                      <a:pt x="3186" y="5461"/>
                    </a:cubicBezTo>
                    <a:cubicBezTo>
                      <a:pt x="2963" y="4970"/>
                      <a:pt x="2757" y="4470"/>
                      <a:pt x="2552" y="3971"/>
                    </a:cubicBezTo>
                    <a:cubicBezTo>
                      <a:pt x="2329" y="3391"/>
                      <a:pt x="2106" y="2820"/>
                      <a:pt x="1910" y="2231"/>
                    </a:cubicBezTo>
                    <a:cubicBezTo>
                      <a:pt x="1895" y="2178"/>
                      <a:pt x="1841" y="2138"/>
                      <a:pt x="1787" y="2138"/>
                    </a:cubicBezTo>
                    <a:cubicBezTo>
                      <a:pt x="1777" y="2138"/>
                      <a:pt x="1768" y="2139"/>
                      <a:pt x="1758" y="2142"/>
                    </a:cubicBezTo>
                    <a:cubicBezTo>
                      <a:pt x="1687" y="2160"/>
                      <a:pt x="1642" y="2231"/>
                      <a:pt x="1660" y="2303"/>
                    </a:cubicBezTo>
                    <a:cubicBezTo>
                      <a:pt x="2017" y="3346"/>
                      <a:pt x="2418" y="4381"/>
                      <a:pt x="2873" y="5389"/>
                    </a:cubicBezTo>
                    <a:cubicBezTo>
                      <a:pt x="3096" y="5889"/>
                      <a:pt x="3337" y="6388"/>
                      <a:pt x="3578" y="6879"/>
                    </a:cubicBezTo>
                    <a:cubicBezTo>
                      <a:pt x="3694" y="7120"/>
                      <a:pt x="3810" y="7361"/>
                      <a:pt x="3926" y="7602"/>
                    </a:cubicBezTo>
                    <a:cubicBezTo>
                      <a:pt x="4033" y="7842"/>
                      <a:pt x="4131" y="8083"/>
                      <a:pt x="4229" y="8333"/>
                    </a:cubicBezTo>
                    <a:cubicBezTo>
                      <a:pt x="4328" y="8574"/>
                      <a:pt x="4426" y="8824"/>
                      <a:pt x="4524" y="9074"/>
                    </a:cubicBezTo>
                    <a:cubicBezTo>
                      <a:pt x="4399" y="8886"/>
                      <a:pt x="4283" y="8690"/>
                      <a:pt x="4167" y="8503"/>
                    </a:cubicBezTo>
                    <a:cubicBezTo>
                      <a:pt x="4015" y="8262"/>
                      <a:pt x="3864" y="8021"/>
                      <a:pt x="3712" y="7780"/>
                    </a:cubicBezTo>
                    <a:cubicBezTo>
                      <a:pt x="3551" y="7539"/>
                      <a:pt x="3382" y="7298"/>
                      <a:pt x="3212" y="7066"/>
                    </a:cubicBezTo>
                    <a:cubicBezTo>
                      <a:pt x="2873" y="6576"/>
                      <a:pt x="2534" y="6076"/>
                      <a:pt x="2213" y="5577"/>
                    </a:cubicBezTo>
                    <a:cubicBezTo>
                      <a:pt x="2053" y="5336"/>
                      <a:pt x="1901" y="5086"/>
                      <a:pt x="1740" y="4845"/>
                    </a:cubicBezTo>
                    <a:cubicBezTo>
                      <a:pt x="1589" y="4622"/>
                      <a:pt x="1428" y="4390"/>
                      <a:pt x="1268" y="4167"/>
                    </a:cubicBezTo>
                    <a:cubicBezTo>
                      <a:pt x="911" y="3667"/>
                      <a:pt x="545" y="3177"/>
                      <a:pt x="251" y="2624"/>
                    </a:cubicBezTo>
                    <a:cubicBezTo>
                      <a:pt x="233" y="2583"/>
                      <a:pt x="189" y="2561"/>
                      <a:pt x="145" y="2561"/>
                    </a:cubicBezTo>
                    <a:cubicBezTo>
                      <a:pt x="122" y="2561"/>
                      <a:pt x="100" y="2567"/>
                      <a:pt x="81" y="2579"/>
                    </a:cubicBezTo>
                    <a:cubicBezTo>
                      <a:pt x="19" y="2615"/>
                      <a:pt x="1" y="2695"/>
                      <a:pt x="28" y="2757"/>
                    </a:cubicBezTo>
                    <a:cubicBezTo>
                      <a:pt x="286" y="3239"/>
                      <a:pt x="607" y="3694"/>
                      <a:pt x="929" y="4140"/>
                    </a:cubicBezTo>
                    <a:cubicBezTo>
                      <a:pt x="1089" y="4363"/>
                      <a:pt x="1250" y="4586"/>
                      <a:pt x="1401" y="4809"/>
                    </a:cubicBezTo>
                    <a:cubicBezTo>
                      <a:pt x="1562" y="5041"/>
                      <a:pt x="1714" y="5291"/>
                      <a:pt x="1865" y="5523"/>
                    </a:cubicBezTo>
                    <a:cubicBezTo>
                      <a:pt x="2187" y="6031"/>
                      <a:pt x="2526" y="6522"/>
                      <a:pt x="2865" y="7013"/>
                    </a:cubicBezTo>
                    <a:cubicBezTo>
                      <a:pt x="3195" y="7495"/>
                      <a:pt x="3525" y="7967"/>
                      <a:pt x="3828" y="8458"/>
                    </a:cubicBezTo>
                    <a:cubicBezTo>
                      <a:pt x="4167" y="8993"/>
                      <a:pt x="4497" y="9546"/>
                      <a:pt x="4872" y="10055"/>
                    </a:cubicBezTo>
                    <a:cubicBezTo>
                      <a:pt x="4903" y="10098"/>
                      <a:pt x="4947" y="10124"/>
                      <a:pt x="4991" y="10124"/>
                    </a:cubicBezTo>
                    <a:cubicBezTo>
                      <a:pt x="5011" y="10124"/>
                      <a:pt x="5031" y="10119"/>
                      <a:pt x="5050" y="10108"/>
                    </a:cubicBezTo>
                    <a:cubicBezTo>
                      <a:pt x="5086" y="10091"/>
                      <a:pt x="5104" y="10055"/>
                      <a:pt x="5113" y="10010"/>
                    </a:cubicBezTo>
                    <a:cubicBezTo>
                      <a:pt x="5139" y="10010"/>
                      <a:pt x="5175" y="9992"/>
                      <a:pt x="5193" y="9975"/>
                    </a:cubicBezTo>
                    <a:cubicBezTo>
                      <a:pt x="5255" y="9966"/>
                      <a:pt x="5318" y="9912"/>
                      <a:pt x="5309" y="9850"/>
                    </a:cubicBezTo>
                    <a:cubicBezTo>
                      <a:pt x="5300" y="9752"/>
                      <a:pt x="5291" y="9653"/>
                      <a:pt x="5282" y="9564"/>
                    </a:cubicBezTo>
                    <a:cubicBezTo>
                      <a:pt x="5371" y="9047"/>
                      <a:pt x="5505" y="8529"/>
                      <a:pt x="5639" y="8012"/>
                    </a:cubicBezTo>
                    <a:cubicBezTo>
                      <a:pt x="5719" y="7700"/>
                      <a:pt x="5808" y="7387"/>
                      <a:pt x="5889" y="7075"/>
                    </a:cubicBezTo>
                    <a:cubicBezTo>
                      <a:pt x="5969" y="6754"/>
                      <a:pt x="6049" y="6442"/>
                      <a:pt x="6130" y="6130"/>
                    </a:cubicBezTo>
                    <a:cubicBezTo>
                      <a:pt x="6308" y="5496"/>
                      <a:pt x="6513" y="4881"/>
                      <a:pt x="6683" y="4256"/>
                    </a:cubicBezTo>
                    <a:cubicBezTo>
                      <a:pt x="6861" y="3632"/>
                      <a:pt x="6995" y="2998"/>
                      <a:pt x="7093" y="2347"/>
                    </a:cubicBezTo>
                    <a:cubicBezTo>
                      <a:pt x="7191" y="1696"/>
                      <a:pt x="7254" y="1036"/>
                      <a:pt x="7325" y="376"/>
                    </a:cubicBezTo>
                    <a:cubicBezTo>
                      <a:pt x="7334" y="295"/>
                      <a:pt x="7343" y="215"/>
                      <a:pt x="7352" y="126"/>
                    </a:cubicBezTo>
                    <a:cubicBezTo>
                      <a:pt x="7352" y="63"/>
                      <a:pt x="7280" y="1"/>
                      <a:pt x="7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39" name="Google Shape;1939;p72"/>
          <p:cNvGrpSpPr/>
          <p:nvPr/>
        </p:nvGrpSpPr>
        <p:grpSpPr>
          <a:xfrm>
            <a:off x="5539248" y="3833083"/>
            <a:ext cx="974233" cy="2549346"/>
            <a:chOff x="4028550" y="1432075"/>
            <a:chExt cx="698475" cy="1827750"/>
          </a:xfrm>
        </p:grpSpPr>
        <p:sp>
          <p:nvSpPr>
            <p:cNvPr id="1940" name="Google Shape;1940;p72"/>
            <p:cNvSpPr/>
            <p:nvPr/>
          </p:nvSpPr>
          <p:spPr>
            <a:xfrm>
              <a:off x="4154125" y="1588075"/>
              <a:ext cx="572900" cy="1671750"/>
            </a:xfrm>
            <a:custGeom>
              <a:avLst/>
              <a:gdLst/>
              <a:ahLst/>
              <a:cxnLst/>
              <a:rect l="l" t="t" r="r" b="b"/>
              <a:pathLst>
                <a:path w="22916" h="66870" extrusionOk="0">
                  <a:moveTo>
                    <a:pt x="185" y="0"/>
                  </a:moveTo>
                  <a:cubicBezTo>
                    <a:pt x="95" y="0"/>
                    <a:pt x="1" y="76"/>
                    <a:pt x="27" y="194"/>
                  </a:cubicBezTo>
                  <a:cubicBezTo>
                    <a:pt x="1026" y="4690"/>
                    <a:pt x="2034" y="9186"/>
                    <a:pt x="3105" y="13673"/>
                  </a:cubicBezTo>
                  <a:cubicBezTo>
                    <a:pt x="4167" y="18161"/>
                    <a:pt x="5282" y="22639"/>
                    <a:pt x="6513" y="27090"/>
                  </a:cubicBezTo>
                  <a:cubicBezTo>
                    <a:pt x="7744" y="31542"/>
                    <a:pt x="9082" y="35967"/>
                    <a:pt x="10572" y="40338"/>
                  </a:cubicBezTo>
                  <a:cubicBezTo>
                    <a:pt x="12053" y="44638"/>
                    <a:pt x="13685" y="48893"/>
                    <a:pt x="15514" y="53059"/>
                  </a:cubicBezTo>
                  <a:cubicBezTo>
                    <a:pt x="17361" y="57252"/>
                    <a:pt x="19413" y="61347"/>
                    <a:pt x="21705" y="65308"/>
                  </a:cubicBezTo>
                  <a:cubicBezTo>
                    <a:pt x="21991" y="65808"/>
                    <a:pt x="22285" y="66307"/>
                    <a:pt x="22580" y="66798"/>
                  </a:cubicBezTo>
                  <a:cubicBezTo>
                    <a:pt x="22609" y="66849"/>
                    <a:pt x="22654" y="66870"/>
                    <a:pt x="22700" y="66870"/>
                  </a:cubicBezTo>
                  <a:cubicBezTo>
                    <a:pt x="22806" y="66870"/>
                    <a:pt x="22916" y="66756"/>
                    <a:pt x="22847" y="66637"/>
                  </a:cubicBezTo>
                  <a:cubicBezTo>
                    <a:pt x="20492" y="62712"/>
                    <a:pt x="18387" y="58635"/>
                    <a:pt x="16487" y="54469"/>
                  </a:cubicBezTo>
                  <a:cubicBezTo>
                    <a:pt x="14586" y="50303"/>
                    <a:pt x="12900" y="46030"/>
                    <a:pt x="11384" y="41712"/>
                  </a:cubicBezTo>
                  <a:cubicBezTo>
                    <a:pt x="9858" y="37394"/>
                    <a:pt x="8502" y="33014"/>
                    <a:pt x="7262" y="28616"/>
                  </a:cubicBezTo>
                  <a:cubicBezTo>
                    <a:pt x="6004" y="24173"/>
                    <a:pt x="4862" y="19704"/>
                    <a:pt x="3792" y="15217"/>
                  </a:cubicBezTo>
                  <a:cubicBezTo>
                    <a:pt x="2712" y="10747"/>
                    <a:pt x="1704" y="6269"/>
                    <a:pt x="696" y="1790"/>
                  </a:cubicBezTo>
                  <a:cubicBezTo>
                    <a:pt x="571" y="1228"/>
                    <a:pt x="447" y="675"/>
                    <a:pt x="322" y="113"/>
                  </a:cubicBezTo>
                  <a:cubicBezTo>
                    <a:pt x="304" y="35"/>
                    <a:pt x="245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2"/>
            <p:cNvSpPr/>
            <p:nvPr/>
          </p:nvSpPr>
          <p:spPr>
            <a:xfrm>
              <a:off x="4028550" y="1432075"/>
              <a:ext cx="192950" cy="207325"/>
            </a:xfrm>
            <a:custGeom>
              <a:avLst/>
              <a:gdLst/>
              <a:ahLst/>
              <a:cxnLst/>
              <a:rect l="l" t="t" r="r" b="b"/>
              <a:pathLst>
                <a:path w="7718" h="8293" extrusionOk="0">
                  <a:moveTo>
                    <a:pt x="5188" y="0"/>
                  </a:moveTo>
                  <a:cubicBezTo>
                    <a:pt x="5113" y="0"/>
                    <a:pt x="5038" y="13"/>
                    <a:pt x="4970" y="37"/>
                  </a:cubicBezTo>
                  <a:cubicBezTo>
                    <a:pt x="4720" y="126"/>
                    <a:pt x="4533" y="341"/>
                    <a:pt x="4345" y="537"/>
                  </a:cubicBezTo>
                  <a:cubicBezTo>
                    <a:pt x="4292" y="608"/>
                    <a:pt x="4221" y="680"/>
                    <a:pt x="4131" y="697"/>
                  </a:cubicBezTo>
                  <a:cubicBezTo>
                    <a:pt x="4114" y="701"/>
                    <a:pt x="4097" y="703"/>
                    <a:pt x="4081" y="703"/>
                  </a:cubicBezTo>
                  <a:cubicBezTo>
                    <a:pt x="3857" y="703"/>
                    <a:pt x="3742" y="376"/>
                    <a:pt x="3534" y="251"/>
                  </a:cubicBezTo>
                  <a:cubicBezTo>
                    <a:pt x="3468" y="210"/>
                    <a:pt x="3396" y="193"/>
                    <a:pt x="3321" y="193"/>
                  </a:cubicBezTo>
                  <a:cubicBezTo>
                    <a:pt x="3153" y="193"/>
                    <a:pt x="2974" y="283"/>
                    <a:pt x="2838" y="394"/>
                  </a:cubicBezTo>
                  <a:cubicBezTo>
                    <a:pt x="2642" y="555"/>
                    <a:pt x="2481" y="769"/>
                    <a:pt x="2249" y="876"/>
                  </a:cubicBezTo>
                  <a:cubicBezTo>
                    <a:pt x="2133" y="928"/>
                    <a:pt x="2015" y="948"/>
                    <a:pt x="1894" y="948"/>
                  </a:cubicBezTo>
                  <a:cubicBezTo>
                    <a:pt x="1473" y="948"/>
                    <a:pt x="1026" y="699"/>
                    <a:pt x="590" y="644"/>
                  </a:cubicBezTo>
                  <a:cubicBezTo>
                    <a:pt x="554" y="639"/>
                    <a:pt x="517" y="637"/>
                    <a:pt x="480" y="637"/>
                  </a:cubicBezTo>
                  <a:cubicBezTo>
                    <a:pt x="305" y="637"/>
                    <a:pt x="128" y="693"/>
                    <a:pt x="54" y="840"/>
                  </a:cubicBezTo>
                  <a:cubicBezTo>
                    <a:pt x="1" y="938"/>
                    <a:pt x="1" y="1054"/>
                    <a:pt x="10" y="1161"/>
                  </a:cubicBezTo>
                  <a:cubicBezTo>
                    <a:pt x="63" y="1705"/>
                    <a:pt x="242" y="2223"/>
                    <a:pt x="536" y="2678"/>
                  </a:cubicBezTo>
                  <a:cubicBezTo>
                    <a:pt x="1972" y="4864"/>
                    <a:pt x="3543" y="6648"/>
                    <a:pt x="5193" y="8146"/>
                  </a:cubicBezTo>
                  <a:cubicBezTo>
                    <a:pt x="5294" y="8240"/>
                    <a:pt x="5423" y="8293"/>
                    <a:pt x="5555" y="8293"/>
                  </a:cubicBezTo>
                  <a:cubicBezTo>
                    <a:pt x="5574" y="8293"/>
                    <a:pt x="5593" y="8291"/>
                    <a:pt x="5612" y="8289"/>
                  </a:cubicBezTo>
                  <a:cubicBezTo>
                    <a:pt x="5693" y="8280"/>
                    <a:pt x="5782" y="8262"/>
                    <a:pt x="5853" y="8209"/>
                  </a:cubicBezTo>
                  <a:cubicBezTo>
                    <a:pt x="6745" y="7620"/>
                    <a:pt x="6870" y="6407"/>
                    <a:pt x="7049" y="5327"/>
                  </a:cubicBezTo>
                  <a:lnTo>
                    <a:pt x="7628" y="1723"/>
                  </a:lnTo>
                  <a:cubicBezTo>
                    <a:pt x="7673" y="1465"/>
                    <a:pt x="7718" y="1197"/>
                    <a:pt x="7646" y="947"/>
                  </a:cubicBezTo>
                  <a:cubicBezTo>
                    <a:pt x="7584" y="697"/>
                    <a:pt x="7388" y="465"/>
                    <a:pt x="7129" y="439"/>
                  </a:cubicBezTo>
                  <a:cubicBezTo>
                    <a:pt x="7117" y="438"/>
                    <a:pt x="7104" y="437"/>
                    <a:pt x="7092" y="437"/>
                  </a:cubicBezTo>
                  <a:cubicBezTo>
                    <a:pt x="6858" y="437"/>
                    <a:pt x="6654" y="596"/>
                    <a:pt x="6451" y="706"/>
                  </a:cubicBezTo>
                  <a:cubicBezTo>
                    <a:pt x="6344" y="758"/>
                    <a:pt x="6217" y="792"/>
                    <a:pt x="6099" y="792"/>
                  </a:cubicBezTo>
                  <a:cubicBezTo>
                    <a:pt x="5970" y="792"/>
                    <a:pt x="5852" y="751"/>
                    <a:pt x="5782" y="644"/>
                  </a:cubicBezTo>
                  <a:cubicBezTo>
                    <a:pt x="5710" y="537"/>
                    <a:pt x="5719" y="385"/>
                    <a:pt x="5666" y="269"/>
                  </a:cubicBezTo>
                  <a:cubicBezTo>
                    <a:pt x="5588" y="88"/>
                    <a:pt x="5388" y="0"/>
                    <a:pt x="5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2"/>
            <p:cNvSpPr/>
            <p:nvPr/>
          </p:nvSpPr>
          <p:spPr>
            <a:xfrm>
              <a:off x="4038050" y="1450250"/>
              <a:ext cx="129975" cy="189075"/>
            </a:xfrm>
            <a:custGeom>
              <a:avLst/>
              <a:gdLst/>
              <a:ahLst/>
              <a:cxnLst/>
              <a:rect l="l" t="t" r="r" b="b"/>
              <a:pathLst>
                <a:path w="5199" h="7563" extrusionOk="0">
                  <a:moveTo>
                    <a:pt x="154" y="0"/>
                  </a:moveTo>
                  <a:cubicBezTo>
                    <a:pt x="77" y="0"/>
                    <a:pt x="0" y="84"/>
                    <a:pt x="49" y="176"/>
                  </a:cubicBezTo>
                  <a:cubicBezTo>
                    <a:pt x="326" y="684"/>
                    <a:pt x="575" y="1202"/>
                    <a:pt x="852" y="1710"/>
                  </a:cubicBezTo>
                  <a:cubicBezTo>
                    <a:pt x="1120" y="2219"/>
                    <a:pt x="1423" y="2700"/>
                    <a:pt x="1789" y="3146"/>
                  </a:cubicBezTo>
                  <a:cubicBezTo>
                    <a:pt x="2137" y="3583"/>
                    <a:pt x="2538" y="3985"/>
                    <a:pt x="2904" y="4404"/>
                  </a:cubicBezTo>
                  <a:cubicBezTo>
                    <a:pt x="3091" y="4618"/>
                    <a:pt x="3270" y="4832"/>
                    <a:pt x="3430" y="5055"/>
                  </a:cubicBezTo>
                  <a:cubicBezTo>
                    <a:pt x="3600" y="5296"/>
                    <a:pt x="3769" y="5537"/>
                    <a:pt x="3921" y="5787"/>
                  </a:cubicBezTo>
                  <a:cubicBezTo>
                    <a:pt x="4242" y="6295"/>
                    <a:pt x="4536" y="6813"/>
                    <a:pt x="4840" y="7321"/>
                  </a:cubicBezTo>
                  <a:cubicBezTo>
                    <a:pt x="4875" y="7384"/>
                    <a:pt x="4911" y="7446"/>
                    <a:pt x="4947" y="7509"/>
                  </a:cubicBezTo>
                  <a:cubicBezTo>
                    <a:pt x="4971" y="7547"/>
                    <a:pt x="5006" y="7562"/>
                    <a:pt x="5041" y="7562"/>
                  </a:cubicBezTo>
                  <a:cubicBezTo>
                    <a:pt x="5121" y="7562"/>
                    <a:pt x="5199" y="7480"/>
                    <a:pt x="5143" y="7393"/>
                  </a:cubicBezTo>
                  <a:cubicBezTo>
                    <a:pt x="4840" y="6884"/>
                    <a:pt x="4545" y="6367"/>
                    <a:pt x="4233" y="5858"/>
                  </a:cubicBezTo>
                  <a:cubicBezTo>
                    <a:pt x="3930" y="5368"/>
                    <a:pt x="3609" y="4877"/>
                    <a:pt x="3234" y="4431"/>
                  </a:cubicBezTo>
                  <a:cubicBezTo>
                    <a:pt x="2868" y="4003"/>
                    <a:pt x="2467" y="3601"/>
                    <a:pt x="2101" y="3173"/>
                  </a:cubicBezTo>
                  <a:cubicBezTo>
                    <a:pt x="1735" y="2745"/>
                    <a:pt x="1423" y="2281"/>
                    <a:pt x="1146" y="1781"/>
                  </a:cubicBezTo>
                  <a:cubicBezTo>
                    <a:pt x="870" y="1282"/>
                    <a:pt x="620" y="755"/>
                    <a:pt x="344" y="247"/>
                  </a:cubicBezTo>
                  <a:cubicBezTo>
                    <a:pt x="317" y="185"/>
                    <a:pt x="281" y="122"/>
                    <a:pt x="245" y="60"/>
                  </a:cubicBezTo>
                  <a:cubicBezTo>
                    <a:pt x="223" y="18"/>
                    <a:pt x="188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2"/>
            <p:cNvSpPr/>
            <p:nvPr/>
          </p:nvSpPr>
          <p:spPr>
            <a:xfrm>
              <a:off x="4084975" y="1450650"/>
              <a:ext cx="80750" cy="187200"/>
            </a:xfrm>
            <a:custGeom>
              <a:avLst/>
              <a:gdLst/>
              <a:ahLst/>
              <a:cxnLst/>
              <a:rect l="l" t="t" r="r" b="b"/>
              <a:pathLst>
                <a:path w="3230" h="7488" extrusionOk="0">
                  <a:moveTo>
                    <a:pt x="128" y="0"/>
                  </a:moveTo>
                  <a:cubicBezTo>
                    <a:pt x="109" y="0"/>
                    <a:pt x="90" y="5"/>
                    <a:pt x="72" y="17"/>
                  </a:cubicBezTo>
                  <a:cubicBezTo>
                    <a:pt x="28" y="44"/>
                    <a:pt x="1" y="124"/>
                    <a:pt x="37" y="169"/>
                  </a:cubicBezTo>
                  <a:cubicBezTo>
                    <a:pt x="313" y="606"/>
                    <a:pt x="563" y="1052"/>
                    <a:pt x="804" y="1507"/>
                  </a:cubicBezTo>
                  <a:cubicBezTo>
                    <a:pt x="1036" y="1953"/>
                    <a:pt x="1268" y="2399"/>
                    <a:pt x="1464" y="2863"/>
                  </a:cubicBezTo>
                  <a:cubicBezTo>
                    <a:pt x="1660" y="3327"/>
                    <a:pt x="1821" y="3799"/>
                    <a:pt x="1990" y="4272"/>
                  </a:cubicBezTo>
                  <a:cubicBezTo>
                    <a:pt x="2160" y="4763"/>
                    <a:pt x="2347" y="5245"/>
                    <a:pt x="2499" y="5735"/>
                  </a:cubicBezTo>
                  <a:cubicBezTo>
                    <a:pt x="2668" y="6288"/>
                    <a:pt x="2820" y="6850"/>
                    <a:pt x="2989" y="7403"/>
                  </a:cubicBezTo>
                  <a:cubicBezTo>
                    <a:pt x="3004" y="7462"/>
                    <a:pt x="3050" y="7487"/>
                    <a:pt x="3096" y="7487"/>
                  </a:cubicBezTo>
                  <a:cubicBezTo>
                    <a:pt x="3163" y="7487"/>
                    <a:pt x="3230" y="7434"/>
                    <a:pt x="3204" y="7350"/>
                  </a:cubicBezTo>
                  <a:cubicBezTo>
                    <a:pt x="3052" y="6850"/>
                    <a:pt x="2918" y="6351"/>
                    <a:pt x="2775" y="5851"/>
                  </a:cubicBezTo>
                  <a:cubicBezTo>
                    <a:pt x="2695" y="5601"/>
                    <a:pt x="2615" y="5352"/>
                    <a:pt x="2535" y="5102"/>
                  </a:cubicBezTo>
                  <a:cubicBezTo>
                    <a:pt x="2445" y="4861"/>
                    <a:pt x="2356" y="4620"/>
                    <a:pt x="2267" y="4379"/>
                  </a:cubicBezTo>
                  <a:cubicBezTo>
                    <a:pt x="2097" y="3898"/>
                    <a:pt x="1937" y="3416"/>
                    <a:pt x="1741" y="2943"/>
                  </a:cubicBezTo>
                  <a:cubicBezTo>
                    <a:pt x="1544" y="2470"/>
                    <a:pt x="1321" y="2015"/>
                    <a:pt x="1089" y="1560"/>
                  </a:cubicBezTo>
                  <a:cubicBezTo>
                    <a:pt x="822" y="1043"/>
                    <a:pt x="545" y="543"/>
                    <a:pt x="233" y="53"/>
                  </a:cubicBezTo>
                  <a:cubicBezTo>
                    <a:pt x="209" y="22"/>
                    <a:pt x="168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2"/>
            <p:cNvSpPr/>
            <p:nvPr/>
          </p:nvSpPr>
          <p:spPr>
            <a:xfrm>
              <a:off x="4166825" y="1447725"/>
              <a:ext cx="11850" cy="189150"/>
            </a:xfrm>
            <a:custGeom>
              <a:avLst/>
              <a:gdLst/>
              <a:ahLst/>
              <a:cxnLst/>
              <a:rect l="l" t="t" r="r" b="b"/>
              <a:pathLst>
                <a:path w="474" h="7566" extrusionOk="0">
                  <a:moveTo>
                    <a:pt x="331" y="0"/>
                  </a:moveTo>
                  <a:cubicBezTo>
                    <a:pt x="269" y="0"/>
                    <a:pt x="206" y="54"/>
                    <a:pt x="215" y="116"/>
                  </a:cubicBezTo>
                  <a:cubicBezTo>
                    <a:pt x="242" y="580"/>
                    <a:pt x="188" y="1053"/>
                    <a:pt x="135" y="1517"/>
                  </a:cubicBezTo>
                  <a:cubicBezTo>
                    <a:pt x="81" y="1998"/>
                    <a:pt x="46" y="2462"/>
                    <a:pt x="63" y="2944"/>
                  </a:cubicBezTo>
                  <a:cubicBezTo>
                    <a:pt x="81" y="3417"/>
                    <a:pt x="126" y="3899"/>
                    <a:pt x="135" y="4380"/>
                  </a:cubicBezTo>
                  <a:cubicBezTo>
                    <a:pt x="153" y="4862"/>
                    <a:pt x="117" y="5344"/>
                    <a:pt x="90" y="5825"/>
                  </a:cubicBezTo>
                  <a:cubicBezTo>
                    <a:pt x="72" y="6370"/>
                    <a:pt x="46" y="6914"/>
                    <a:pt x="10" y="7458"/>
                  </a:cubicBezTo>
                  <a:cubicBezTo>
                    <a:pt x="1" y="7512"/>
                    <a:pt x="63" y="7565"/>
                    <a:pt x="126" y="7565"/>
                  </a:cubicBezTo>
                  <a:cubicBezTo>
                    <a:pt x="188" y="7565"/>
                    <a:pt x="233" y="7512"/>
                    <a:pt x="233" y="7458"/>
                  </a:cubicBezTo>
                  <a:cubicBezTo>
                    <a:pt x="278" y="6976"/>
                    <a:pt x="295" y="6486"/>
                    <a:pt x="313" y="6004"/>
                  </a:cubicBezTo>
                  <a:cubicBezTo>
                    <a:pt x="322" y="5763"/>
                    <a:pt x="331" y="5513"/>
                    <a:pt x="349" y="5272"/>
                  </a:cubicBezTo>
                  <a:cubicBezTo>
                    <a:pt x="358" y="5032"/>
                    <a:pt x="376" y="4791"/>
                    <a:pt x="367" y="4559"/>
                  </a:cubicBezTo>
                  <a:cubicBezTo>
                    <a:pt x="367" y="4077"/>
                    <a:pt x="322" y="3604"/>
                    <a:pt x="295" y="3122"/>
                  </a:cubicBezTo>
                  <a:cubicBezTo>
                    <a:pt x="286" y="2882"/>
                    <a:pt x="278" y="2641"/>
                    <a:pt x="286" y="2400"/>
                  </a:cubicBezTo>
                  <a:cubicBezTo>
                    <a:pt x="295" y="2168"/>
                    <a:pt x="322" y="1936"/>
                    <a:pt x="349" y="1704"/>
                  </a:cubicBezTo>
                  <a:cubicBezTo>
                    <a:pt x="402" y="1178"/>
                    <a:pt x="474" y="642"/>
                    <a:pt x="438" y="116"/>
                  </a:cubicBezTo>
                  <a:cubicBezTo>
                    <a:pt x="438" y="54"/>
                    <a:pt x="393" y="0"/>
                    <a:pt x="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2"/>
            <p:cNvSpPr/>
            <p:nvPr/>
          </p:nvSpPr>
          <p:spPr>
            <a:xfrm>
              <a:off x="4165850" y="1442575"/>
              <a:ext cx="43825" cy="195200"/>
            </a:xfrm>
            <a:custGeom>
              <a:avLst/>
              <a:gdLst/>
              <a:ahLst/>
              <a:cxnLst/>
              <a:rect l="l" t="t" r="r" b="b"/>
              <a:pathLst>
                <a:path w="1753" h="7808" extrusionOk="0">
                  <a:moveTo>
                    <a:pt x="1637" y="1"/>
                  </a:moveTo>
                  <a:cubicBezTo>
                    <a:pt x="1565" y="1"/>
                    <a:pt x="1530" y="54"/>
                    <a:pt x="1521" y="117"/>
                  </a:cubicBezTo>
                  <a:cubicBezTo>
                    <a:pt x="1432" y="1116"/>
                    <a:pt x="1476" y="2142"/>
                    <a:pt x="1218" y="3114"/>
                  </a:cubicBezTo>
                  <a:cubicBezTo>
                    <a:pt x="1093" y="3587"/>
                    <a:pt x="914" y="4042"/>
                    <a:pt x="771" y="4506"/>
                  </a:cubicBezTo>
                  <a:cubicBezTo>
                    <a:pt x="611" y="4988"/>
                    <a:pt x="513" y="5478"/>
                    <a:pt x="406" y="5969"/>
                  </a:cubicBezTo>
                  <a:cubicBezTo>
                    <a:pt x="290" y="6540"/>
                    <a:pt x="165" y="7102"/>
                    <a:pt x="22" y="7664"/>
                  </a:cubicBezTo>
                  <a:cubicBezTo>
                    <a:pt x="1" y="7750"/>
                    <a:pt x="70" y="7807"/>
                    <a:pt x="137" y="7807"/>
                  </a:cubicBezTo>
                  <a:cubicBezTo>
                    <a:pt x="180" y="7807"/>
                    <a:pt x="222" y="7783"/>
                    <a:pt x="236" y="7726"/>
                  </a:cubicBezTo>
                  <a:cubicBezTo>
                    <a:pt x="370" y="7227"/>
                    <a:pt x="477" y="6718"/>
                    <a:pt x="593" y="6210"/>
                  </a:cubicBezTo>
                  <a:cubicBezTo>
                    <a:pt x="700" y="5710"/>
                    <a:pt x="789" y="5211"/>
                    <a:pt x="941" y="4720"/>
                  </a:cubicBezTo>
                  <a:cubicBezTo>
                    <a:pt x="1084" y="4247"/>
                    <a:pt x="1262" y="3792"/>
                    <a:pt x="1396" y="3328"/>
                  </a:cubicBezTo>
                  <a:cubicBezTo>
                    <a:pt x="1539" y="2838"/>
                    <a:pt x="1601" y="2338"/>
                    <a:pt x="1646" y="1839"/>
                  </a:cubicBezTo>
                  <a:cubicBezTo>
                    <a:pt x="1690" y="1268"/>
                    <a:pt x="1699" y="688"/>
                    <a:pt x="1753" y="117"/>
                  </a:cubicBezTo>
                  <a:cubicBezTo>
                    <a:pt x="1753" y="54"/>
                    <a:pt x="1690" y="1"/>
                    <a:pt x="16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" name="Google Shape;1946;p72"/>
          <p:cNvGrpSpPr/>
          <p:nvPr/>
        </p:nvGrpSpPr>
        <p:grpSpPr>
          <a:xfrm>
            <a:off x="5723431" y="4412378"/>
            <a:ext cx="598718" cy="1803232"/>
            <a:chOff x="4160600" y="1847400"/>
            <a:chExt cx="429250" cy="1292825"/>
          </a:xfrm>
        </p:grpSpPr>
        <p:sp>
          <p:nvSpPr>
            <p:cNvPr id="1947" name="Google Shape;1947;p72"/>
            <p:cNvSpPr/>
            <p:nvPr/>
          </p:nvSpPr>
          <p:spPr>
            <a:xfrm>
              <a:off x="4218800" y="1988225"/>
              <a:ext cx="371050" cy="1152000"/>
            </a:xfrm>
            <a:custGeom>
              <a:avLst/>
              <a:gdLst/>
              <a:ahLst/>
              <a:cxnLst/>
              <a:rect l="l" t="t" r="r" b="b"/>
              <a:pathLst>
                <a:path w="14842" h="46080" extrusionOk="0">
                  <a:moveTo>
                    <a:pt x="148" y="0"/>
                  </a:moveTo>
                  <a:cubicBezTo>
                    <a:pt x="72" y="0"/>
                    <a:pt x="1" y="49"/>
                    <a:pt x="9" y="147"/>
                  </a:cubicBezTo>
                  <a:cubicBezTo>
                    <a:pt x="313" y="3270"/>
                    <a:pt x="741" y="6383"/>
                    <a:pt x="1294" y="9470"/>
                  </a:cubicBezTo>
                  <a:cubicBezTo>
                    <a:pt x="1856" y="12592"/>
                    <a:pt x="2543" y="15688"/>
                    <a:pt x="3364" y="18748"/>
                  </a:cubicBezTo>
                  <a:cubicBezTo>
                    <a:pt x="4176" y="21790"/>
                    <a:pt x="5112" y="24805"/>
                    <a:pt x="6174" y="27776"/>
                  </a:cubicBezTo>
                  <a:cubicBezTo>
                    <a:pt x="7227" y="30728"/>
                    <a:pt x="8395" y="33646"/>
                    <a:pt x="9689" y="36509"/>
                  </a:cubicBezTo>
                  <a:cubicBezTo>
                    <a:pt x="10982" y="39382"/>
                    <a:pt x="12401" y="42210"/>
                    <a:pt x="13926" y="44966"/>
                  </a:cubicBezTo>
                  <a:cubicBezTo>
                    <a:pt x="14114" y="45314"/>
                    <a:pt x="14310" y="45662"/>
                    <a:pt x="14506" y="46001"/>
                  </a:cubicBezTo>
                  <a:cubicBezTo>
                    <a:pt x="14537" y="46057"/>
                    <a:pt x="14583" y="46079"/>
                    <a:pt x="14630" y="46079"/>
                  </a:cubicBezTo>
                  <a:cubicBezTo>
                    <a:pt x="14735" y="46079"/>
                    <a:pt x="14842" y="45967"/>
                    <a:pt x="14774" y="45850"/>
                  </a:cubicBezTo>
                  <a:cubicBezTo>
                    <a:pt x="13230" y="43120"/>
                    <a:pt x="11785" y="40327"/>
                    <a:pt x="10465" y="37473"/>
                  </a:cubicBezTo>
                  <a:cubicBezTo>
                    <a:pt x="9145" y="34618"/>
                    <a:pt x="7931" y="31701"/>
                    <a:pt x="6843" y="28739"/>
                  </a:cubicBezTo>
                  <a:cubicBezTo>
                    <a:pt x="5772" y="25804"/>
                    <a:pt x="4809" y="22824"/>
                    <a:pt x="3979" y="19809"/>
                  </a:cubicBezTo>
                  <a:cubicBezTo>
                    <a:pt x="3132" y="16785"/>
                    <a:pt x="2418" y="13725"/>
                    <a:pt x="1829" y="10647"/>
                  </a:cubicBezTo>
                  <a:cubicBezTo>
                    <a:pt x="1232" y="7552"/>
                    <a:pt x="768" y="4429"/>
                    <a:pt x="429" y="1289"/>
                  </a:cubicBezTo>
                  <a:cubicBezTo>
                    <a:pt x="393" y="906"/>
                    <a:pt x="357" y="531"/>
                    <a:pt x="313" y="147"/>
                  </a:cubicBezTo>
                  <a:cubicBezTo>
                    <a:pt x="304" y="49"/>
                    <a:pt x="224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72"/>
            <p:cNvSpPr/>
            <p:nvPr/>
          </p:nvSpPr>
          <p:spPr>
            <a:xfrm>
              <a:off x="4160600" y="1847400"/>
              <a:ext cx="153225" cy="167550"/>
            </a:xfrm>
            <a:custGeom>
              <a:avLst/>
              <a:gdLst/>
              <a:ahLst/>
              <a:cxnLst/>
              <a:rect l="l" t="t" r="r" b="b"/>
              <a:pathLst>
                <a:path w="6129" h="6702" extrusionOk="0">
                  <a:moveTo>
                    <a:pt x="3437" y="0"/>
                  </a:moveTo>
                  <a:cubicBezTo>
                    <a:pt x="3352" y="0"/>
                    <a:pt x="3270" y="24"/>
                    <a:pt x="3203" y="80"/>
                  </a:cubicBezTo>
                  <a:cubicBezTo>
                    <a:pt x="3047" y="210"/>
                    <a:pt x="2992" y="500"/>
                    <a:pt x="2801" y="500"/>
                  </a:cubicBezTo>
                  <a:cubicBezTo>
                    <a:pt x="2795" y="500"/>
                    <a:pt x="2789" y="500"/>
                    <a:pt x="2784" y="499"/>
                  </a:cubicBezTo>
                  <a:cubicBezTo>
                    <a:pt x="2712" y="499"/>
                    <a:pt x="2650" y="446"/>
                    <a:pt x="2587" y="401"/>
                  </a:cubicBezTo>
                  <a:cubicBezTo>
                    <a:pt x="2427" y="258"/>
                    <a:pt x="2248" y="115"/>
                    <a:pt x="2043" y="71"/>
                  </a:cubicBezTo>
                  <a:cubicBezTo>
                    <a:pt x="2014" y="66"/>
                    <a:pt x="1984" y="64"/>
                    <a:pt x="1954" y="64"/>
                  </a:cubicBezTo>
                  <a:cubicBezTo>
                    <a:pt x="1763" y="64"/>
                    <a:pt x="1563" y="161"/>
                    <a:pt x="1517" y="338"/>
                  </a:cubicBezTo>
                  <a:cubicBezTo>
                    <a:pt x="1490" y="446"/>
                    <a:pt x="1517" y="562"/>
                    <a:pt x="1463" y="651"/>
                  </a:cubicBezTo>
                  <a:cubicBezTo>
                    <a:pt x="1411" y="766"/>
                    <a:pt x="1288" y="811"/>
                    <a:pt x="1157" y="811"/>
                  </a:cubicBezTo>
                  <a:cubicBezTo>
                    <a:pt x="1086" y="811"/>
                    <a:pt x="1012" y="798"/>
                    <a:pt x="946" y="776"/>
                  </a:cubicBezTo>
                  <a:cubicBezTo>
                    <a:pt x="789" y="723"/>
                    <a:pt x="633" y="640"/>
                    <a:pt x="471" y="640"/>
                  </a:cubicBezTo>
                  <a:cubicBezTo>
                    <a:pt x="439" y="640"/>
                    <a:pt x="407" y="643"/>
                    <a:pt x="375" y="651"/>
                  </a:cubicBezTo>
                  <a:cubicBezTo>
                    <a:pt x="179" y="695"/>
                    <a:pt x="45" y="909"/>
                    <a:pt x="18" y="1115"/>
                  </a:cubicBezTo>
                  <a:cubicBezTo>
                    <a:pt x="0" y="1320"/>
                    <a:pt x="63" y="1525"/>
                    <a:pt x="125" y="1721"/>
                  </a:cubicBezTo>
                  <a:cubicBezTo>
                    <a:pt x="419" y="2658"/>
                    <a:pt x="714" y="3586"/>
                    <a:pt x="1008" y="4514"/>
                  </a:cubicBezTo>
                  <a:cubicBezTo>
                    <a:pt x="1276" y="5352"/>
                    <a:pt x="1517" y="6307"/>
                    <a:pt x="2293" y="6663"/>
                  </a:cubicBezTo>
                  <a:cubicBezTo>
                    <a:pt x="2344" y="6685"/>
                    <a:pt x="2402" y="6701"/>
                    <a:pt x="2460" y="6701"/>
                  </a:cubicBezTo>
                  <a:cubicBezTo>
                    <a:pt x="2473" y="6701"/>
                    <a:pt x="2485" y="6701"/>
                    <a:pt x="2498" y="6699"/>
                  </a:cubicBezTo>
                  <a:cubicBezTo>
                    <a:pt x="2623" y="6690"/>
                    <a:pt x="2739" y="6637"/>
                    <a:pt x="2810" y="6539"/>
                  </a:cubicBezTo>
                  <a:cubicBezTo>
                    <a:pt x="3952" y="5156"/>
                    <a:pt x="4978" y="3559"/>
                    <a:pt x="5861" y="1650"/>
                  </a:cubicBezTo>
                  <a:cubicBezTo>
                    <a:pt x="6049" y="1257"/>
                    <a:pt x="6129" y="820"/>
                    <a:pt x="6102" y="392"/>
                  </a:cubicBezTo>
                  <a:cubicBezTo>
                    <a:pt x="6102" y="303"/>
                    <a:pt x="6093" y="205"/>
                    <a:pt x="6040" y="133"/>
                  </a:cubicBezTo>
                  <a:cubicBezTo>
                    <a:pt x="5978" y="48"/>
                    <a:pt x="5876" y="17"/>
                    <a:pt x="5769" y="17"/>
                  </a:cubicBezTo>
                  <a:cubicBezTo>
                    <a:pt x="5707" y="17"/>
                    <a:pt x="5644" y="28"/>
                    <a:pt x="5585" y="44"/>
                  </a:cubicBezTo>
                  <a:cubicBezTo>
                    <a:pt x="5211" y="151"/>
                    <a:pt x="4857" y="447"/>
                    <a:pt x="4489" y="447"/>
                  </a:cubicBezTo>
                  <a:cubicBezTo>
                    <a:pt x="4426" y="447"/>
                    <a:pt x="4364" y="438"/>
                    <a:pt x="4300" y="419"/>
                  </a:cubicBezTo>
                  <a:cubicBezTo>
                    <a:pt x="4104" y="365"/>
                    <a:pt x="3952" y="214"/>
                    <a:pt x="3774" y="107"/>
                  </a:cubicBezTo>
                  <a:cubicBezTo>
                    <a:pt x="3676" y="44"/>
                    <a:pt x="3553" y="0"/>
                    <a:pt x="3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72"/>
            <p:cNvSpPr/>
            <p:nvPr/>
          </p:nvSpPr>
          <p:spPr>
            <a:xfrm>
              <a:off x="4222600" y="1850675"/>
              <a:ext cx="84100" cy="163100"/>
            </a:xfrm>
            <a:custGeom>
              <a:avLst/>
              <a:gdLst/>
              <a:ahLst/>
              <a:cxnLst/>
              <a:rect l="l" t="t" r="r" b="b"/>
              <a:pathLst>
                <a:path w="3364" h="6524" extrusionOk="0">
                  <a:moveTo>
                    <a:pt x="3263" y="1"/>
                  </a:moveTo>
                  <a:cubicBezTo>
                    <a:pt x="3219" y="1"/>
                    <a:pt x="3183" y="26"/>
                    <a:pt x="3167" y="65"/>
                  </a:cubicBezTo>
                  <a:cubicBezTo>
                    <a:pt x="2855" y="921"/>
                    <a:pt x="2293" y="1653"/>
                    <a:pt x="1927" y="2482"/>
                  </a:cubicBezTo>
                  <a:cubicBezTo>
                    <a:pt x="1740" y="2902"/>
                    <a:pt x="1579" y="3348"/>
                    <a:pt x="1401" y="3776"/>
                  </a:cubicBezTo>
                  <a:cubicBezTo>
                    <a:pt x="1213" y="4195"/>
                    <a:pt x="990" y="4597"/>
                    <a:pt x="759" y="4998"/>
                  </a:cubicBezTo>
                  <a:cubicBezTo>
                    <a:pt x="491" y="5453"/>
                    <a:pt x="223" y="5908"/>
                    <a:pt x="18" y="6390"/>
                  </a:cubicBezTo>
                  <a:cubicBezTo>
                    <a:pt x="0" y="6434"/>
                    <a:pt x="9" y="6488"/>
                    <a:pt x="54" y="6515"/>
                  </a:cubicBezTo>
                  <a:cubicBezTo>
                    <a:pt x="65" y="6520"/>
                    <a:pt x="80" y="6523"/>
                    <a:pt x="96" y="6523"/>
                  </a:cubicBezTo>
                  <a:cubicBezTo>
                    <a:pt x="129" y="6523"/>
                    <a:pt x="166" y="6509"/>
                    <a:pt x="179" y="6479"/>
                  </a:cubicBezTo>
                  <a:cubicBezTo>
                    <a:pt x="544" y="5614"/>
                    <a:pt x="1115" y="4855"/>
                    <a:pt x="1490" y="4008"/>
                  </a:cubicBezTo>
                  <a:cubicBezTo>
                    <a:pt x="1686" y="3580"/>
                    <a:pt x="1838" y="3142"/>
                    <a:pt x="2025" y="2714"/>
                  </a:cubicBezTo>
                  <a:cubicBezTo>
                    <a:pt x="2204" y="2286"/>
                    <a:pt x="2427" y="1885"/>
                    <a:pt x="2659" y="1492"/>
                  </a:cubicBezTo>
                  <a:cubicBezTo>
                    <a:pt x="2908" y="1046"/>
                    <a:pt x="3167" y="600"/>
                    <a:pt x="3346" y="118"/>
                  </a:cubicBezTo>
                  <a:cubicBezTo>
                    <a:pt x="3363" y="74"/>
                    <a:pt x="3328" y="20"/>
                    <a:pt x="3283" y="2"/>
                  </a:cubicBezTo>
                  <a:cubicBezTo>
                    <a:pt x="3276" y="1"/>
                    <a:pt x="3269" y="1"/>
                    <a:pt x="3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72"/>
            <p:cNvSpPr/>
            <p:nvPr/>
          </p:nvSpPr>
          <p:spPr>
            <a:xfrm>
              <a:off x="4220800" y="1856600"/>
              <a:ext cx="48875" cy="155750"/>
            </a:xfrm>
            <a:custGeom>
              <a:avLst/>
              <a:gdLst/>
              <a:ahLst/>
              <a:cxnLst/>
              <a:rect l="l" t="t" r="r" b="b"/>
              <a:pathLst>
                <a:path w="1955" h="6230" extrusionOk="0">
                  <a:moveTo>
                    <a:pt x="1855" y="0"/>
                  </a:moveTo>
                  <a:cubicBezTo>
                    <a:pt x="1825" y="0"/>
                    <a:pt x="1793" y="16"/>
                    <a:pt x="1776" y="51"/>
                  </a:cubicBezTo>
                  <a:cubicBezTo>
                    <a:pt x="1616" y="425"/>
                    <a:pt x="1455" y="800"/>
                    <a:pt x="1312" y="1184"/>
                  </a:cubicBezTo>
                  <a:cubicBezTo>
                    <a:pt x="1170" y="1567"/>
                    <a:pt x="1045" y="1960"/>
                    <a:pt x="920" y="2352"/>
                  </a:cubicBezTo>
                  <a:cubicBezTo>
                    <a:pt x="795" y="2745"/>
                    <a:pt x="670" y="3129"/>
                    <a:pt x="563" y="3521"/>
                  </a:cubicBezTo>
                  <a:cubicBezTo>
                    <a:pt x="456" y="3922"/>
                    <a:pt x="376" y="4333"/>
                    <a:pt x="286" y="4734"/>
                  </a:cubicBezTo>
                  <a:cubicBezTo>
                    <a:pt x="179" y="5189"/>
                    <a:pt x="81" y="5653"/>
                    <a:pt x="10" y="6117"/>
                  </a:cubicBezTo>
                  <a:cubicBezTo>
                    <a:pt x="1" y="6162"/>
                    <a:pt x="19" y="6215"/>
                    <a:pt x="72" y="6224"/>
                  </a:cubicBezTo>
                  <a:cubicBezTo>
                    <a:pt x="82" y="6228"/>
                    <a:pt x="92" y="6230"/>
                    <a:pt x="102" y="6230"/>
                  </a:cubicBezTo>
                  <a:cubicBezTo>
                    <a:pt x="141" y="6230"/>
                    <a:pt x="181" y="6204"/>
                    <a:pt x="188" y="6162"/>
                  </a:cubicBezTo>
                  <a:cubicBezTo>
                    <a:pt x="251" y="5751"/>
                    <a:pt x="331" y="5350"/>
                    <a:pt x="420" y="4939"/>
                  </a:cubicBezTo>
                  <a:cubicBezTo>
                    <a:pt x="509" y="4538"/>
                    <a:pt x="590" y="4137"/>
                    <a:pt x="697" y="3735"/>
                  </a:cubicBezTo>
                  <a:cubicBezTo>
                    <a:pt x="795" y="3343"/>
                    <a:pt x="920" y="2950"/>
                    <a:pt x="1045" y="2566"/>
                  </a:cubicBezTo>
                  <a:cubicBezTo>
                    <a:pt x="1170" y="2174"/>
                    <a:pt x="1285" y="1781"/>
                    <a:pt x="1428" y="1407"/>
                  </a:cubicBezTo>
                  <a:cubicBezTo>
                    <a:pt x="1580" y="979"/>
                    <a:pt x="1749" y="550"/>
                    <a:pt x="1937" y="140"/>
                  </a:cubicBezTo>
                  <a:cubicBezTo>
                    <a:pt x="1955" y="95"/>
                    <a:pt x="1955" y="42"/>
                    <a:pt x="1901" y="15"/>
                  </a:cubicBezTo>
                  <a:cubicBezTo>
                    <a:pt x="1888" y="5"/>
                    <a:pt x="1872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72"/>
            <p:cNvSpPr/>
            <p:nvPr/>
          </p:nvSpPr>
          <p:spPr>
            <a:xfrm>
              <a:off x="4217900" y="1856750"/>
              <a:ext cx="14300" cy="156025"/>
            </a:xfrm>
            <a:custGeom>
              <a:avLst/>
              <a:gdLst/>
              <a:ahLst/>
              <a:cxnLst/>
              <a:rect l="l" t="t" r="r" b="b"/>
              <a:pathLst>
                <a:path w="572" h="6241" extrusionOk="0">
                  <a:moveTo>
                    <a:pt x="474" y="0"/>
                  </a:moveTo>
                  <a:cubicBezTo>
                    <a:pt x="420" y="0"/>
                    <a:pt x="384" y="45"/>
                    <a:pt x="384" y="98"/>
                  </a:cubicBezTo>
                  <a:cubicBezTo>
                    <a:pt x="331" y="491"/>
                    <a:pt x="331" y="883"/>
                    <a:pt x="331" y="1285"/>
                  </a:cubicBezTo>
                  <a:cubicBezTo>
                    <a:pt x="331" y="1481"/>
                    <a:pt x="331" y="1677"/>
                    <a:pt x="322" y="1874"/>
                  </a:cubicBezTo>
                  <a:cubicBezTo>
                    <a:pt x="313" y="2079"/>
                    <a:pt x="304" y="2284"/>
                    <a:pt x="295" y="2480"/>
                  </a:cubicBezTo>
                  <a:cubicBezTo>
                    <a:pt x="277" y="2882"/>
                    <a:pt x="269" y="3283"/>
                    <a:pt x="260" y="3685"/>
                  </a:cubicBezTo>
                  <a:cubicBezTo>
                    <a:pt x="251" y="3890"/>
                    <a:pt x="251" y="4086"/>
                    <a:pt x="242" y="4291"/>
                  </a:cubicBezTo>
                  <a:cubicBezTo>
                    <a:pt x="233" y="4479"/>
                    <a:pt x="206" y="4666"/>
                    <a:pt x="170" y="4853"/>
                  </a:cubicBezTo>
                  <a:cubicBezTo>
                    <a:pt x="99" y="5281"/>
                    <a:pt x="10" y="5710"/>
                    <a:pt x="1" y="6147"/>
                  </a:cubicBezTo>
                  <a:cubicBezTo>
                    <a:pt x="1" y="6209"/>
                    <a:pt x="48" y="6240"/>
                    <a:pt x="95" y="6240"/>
                  </a:cubicBezTo>
                  <a:cubicBezTo>
                    <a:pt x="141" y="6240"/>
                    <a:pt x="188" y="6209"/>
                    <a:pt x="188" y="6147"/>
                  </a:cubicBezTo>
                  <a:cubicBezTo>
                    <a:pt x="197" y="5763"/>
                    <a:pt x="269" y="5388"/>
                    <a:pt x="331" y="5014"/>
                  </a:cubicBezTo>
                  <a:cubicBezTo>
                    <a:pt x="367" y="4818"/>
                    <a:pt x="393" y="4621"/>
                    <a:pt x="411" y="4434"/>
                  </a:cubicBezTo>
                  <a:cubicBezTo>
                    <a:pt x="429" y="4238"/>
                    <a:pt x="438" y="4032"/>
                    <a:pt x="438" y="3836"/>
                  </a:cubicBezTo>
                  <a:cubicBezTo>
                    <a:pt x="447" y="3435"/>
                    <a:pt x="456" y="3033"/>
                    <a:pt x="474" y="2632"/>
                  </a:cubicBezTo>
                  <a:cubicBezTo>
                    <a:pt x="483" y="2230"/>
                    <a:pt x="509" y="1829"/>
                    <a:pt x="509" y="1428"/>
                  </a:cubicBezTo>
                  <a:cubicBezTo>
                    <a:pt x="518" y="981"/>
                    <a:pt x="509" y="535"/>
                    <a:pt x="563" y="98"/>
                  </a:cubicBezTo>
                  <a:cubicBezTo>
                    <a:pt x="572" y="45"/>
                    <a:pt x="518" y="0"/>
                    <a:pt x="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72"/>
            <p:cNvSpPr/>
            <p:nvPr/>
          </p:nvSpPr>
          <p:spPr>
            <a:xfrm>
              <a:off x="4197400" y="1863200"/>
              <a:ext cx="30075" cy="149150"/>
            </a:xfrm>
            <a:custGeom>
              <a:avLst/>
              <a:gdLst/>
              <a:ahLst/>
              <a:cxnLst/>
              <a:rect l="l" t="t" r="r" b="b"/>
              <a:pathLst>
                <a:path w="1203" h="5966" extrusionOk="0">
                  <a:moveTo>
                    <a:pt x="89" y="1"/>
                  </a:moveTo>
                  <a:cubicBezTo>
                    <a:pt x="45" y="1"/>
                    <a:pt x="0" y="45"/>
                    <a:pt x="0" y="90"/>
                  </a:cubicBezTo>
                  <a:cubicBezTo>
                    <a:pt x="36" y="474"/>
                    <a:pt x="18" y="857"/>
                    <a:pt x="18" y="1250"/>
                  </a:cubicBezTo>
                  <a:cubicBezTo>
                    <a:pt x="18" y="1633"/>
                    <a:pt x="54" y="2017"/>
                    <a:pt x="134" y="2392"/>
                  </a:cubicBezTo>
                  <a:cubicBezTo>
                    <a:pt x="214" y="2766"/>
                    <a:pt x="339" y="3132"/>
                    <a:pt x="437" y="3498"/>
                  </a:cubicBezTo>
                  <a:cubicBezTo>
                    <a:pt x="544" y="3864"/>
                    <a:pt x="607" y="4238"/>
                    <a:pt x="696" y="4613"/>
                  </a:cubicBezTo>
                  <a:cubicBezTo>
                    <a:pt x="803" y="5041"/>
                    <a:pt x="919" y="5469"/>
                    <a:pt x="1008" y="5898"/>
                  </a:cubicBezTo>
                  <a:cubicBezTo>
                    <a:pt x="1019" y="5945"/>
                    <a:pt x="1055" y="5965"/>
                    <a:pt x="1092" y="5965"/>
                  </a:cubicBezTo>
                  <a:cubicBezTo>
                    <a:pt x="1146" y="5965"/>
                    <a:pt x="1203" y="5922"/>
                    <a:pt x="1187" y="5853"/>
                  </a:cubicBezTo>
                  <a:cubicBezTo>
                    <a:pt x="1106" y="5469"/>
                    <a:pt x="1008" y="5104"/>
                    <a:pt x="919" y="4729"/>
                  </a:cubicBezTo>
                  <a:cubicBezTo>
                    <a:pt x="821" y="4345"/>
                    <a:pt x="750" y="3971"/>
                    <a:pt x="651" y="3596"/>
                  </a:cubicBezTo>
                  <a:cubicBezTo>
                    <a:pt x="562" y="3230"/>
                    <a:pt x="437" y="2873"/>
                    <a:pt x="348" y="2508"/>
                  </a:cubicBezTo>
                  <a:cubicBezTo>
                    <a:pt x="303" y="2329"/>
                    <a:pt x="268" y="2142"/>
                    <a:pt x="241" y="1963"/>
                  </a:cubicBezTo>
                  <a:cubicBezTo>
                    <a:pt x="214" y="1767"/>
                    <a:pt x="205" y="1580"/>
                    <a:pt x="205" y="1393"/>
                  </a:cubicBezTo>
                  <a:cubicBezTo>
                    <a:pt x="196" y="955"/>
                    <a:pt x="223" y="527"/>
                    <a:pt x="187" y="90"/>
                  </a:cubicBezTo>
                  <a:cubicBezTo>
                    <a:pt x="179" y="45"/>
                    <a:pt x="143" y="1"/>
                    <a:pt x="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72"/>
            <p:cNvSpPr/>
            <p:nvPr/>
          </p:nvSpPr>
          <p:spPr>
            <a:xfrm>
              <a:off x="4168325" y="1863075"/>
              <a:ext cx="54950" cy="151475"/>
            </a:xfrm>
            <a:custGeom>
              <a:avLst/>
              <a:gdLst/>
              <a:ahLst/>
              <a:cxnLst/>
              <a:rect l="l" t="t" r="r" b="b"/>
              <a:pathLst>
                <a:path w="2198" h="6059" extrusionOk="0">
                  <a:moveTo>
                    <a:pt x="107" y="1"/>
                  </a:moveTo>
                  <a:cubicBezTo>
                    <a:pt x="54" y="1"/>
                    <a:pt x="0" y="44"/>
                    <a:pt x="21" y="113"/>
                  </a:cubicBezTo>
                  <a:cubicBezTo>
                    <a:pt x="209" y="898"/>
                    <a:pt x="574" y="1629"/>
                    <a:pt x="780" y="2415"/>
                  </a:cubicBezTo>
                  <a:cubicBezTo>
                    <a:pt x="878" y="2789"/>
                    <a:pt x="949" y="3182"/>
                    <a:pt x="1047" y="3556"/>
                  </a:cubicBezTo>
                  <a:cubicBezTo>
                    <a:pt x="1145" y="3949"/>
                    <a:pt x="1306" y="4324"/>
                    <a:pt x="1458" y="4698"/>
                  </a:cubicBezTo>
                  <a:cubicBezTo>
                    <a:pt x="1636" y="5135"/>
                    <a:pt x="1823" y="5555"/>
                    <a:pt x="2002" y="5992"/>
                  </a:cubicBezTo>
                  <a:cubicBezTo>
                    <a:pt x="2016" y="6028"/>
                    <a:pt x="2049" y="6059"/>
                    <a:pt x="2090" y="6059"/>
                  </a:cubicBezTo>
                  <a:cubicBezTo>
                    <a:pt x="2099" y="6059"/>
                    <a:pt x="2108" y="6058"/>
                    <a:pt x="2118" y="6054"/>
                  </a:cubicBezTo>
                  <a:cubicBezTo>
                    <a:pt x="2153" y="6045"/>
                    <a:pt x="2198" y="5992"/>
                    <a:pt x="2180" y="5938"/>
                  </a:cubicBezTo>
                  <a:cubicBezTo>
                    <a:pt x="2020" y="5564"/>
                    <a:pt x="1859" y="5180"/>
                    <a:pt x="1698" y="4805"/>
                  </a:cubicBezTo>
                  <a:cubicBezTo>
                    <a:pt x="1538" y="4431"/>
                    <a:pt x="1377" y="4047"/>
                    <a:pt x="1261" y="3655"/>
                  </a:cubicBezTo>
                  <a:cubicBezTo>
                    <a:pt x="1154" y="3280"/>
                    <a:pt x="1083" y="2896"/>
                    <a:pt x="994" y="2513"/>
                  </a:cubicBezTo>
                  <a:cubicBezTo>
                    <a:pt x="904" y="2120"/>
                    <a:pt x="771" y="1745"/>
                    <a:pt x="628" y="1371"/>
                  </a:cubicBezTo>
                  <a:cubicBezTo>
                    <a:pt x="467" y="943"/>
                    <a:pt x="307" y="514"/>
                    <a:pt x="191" y="68"/>
                  </a:cubicBezTo>
                  <a:cubicBezTo>
                    <a:pt x="180" y="21"/>
                    <a:pt x="144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4" name="Google Shape;1954;p72"/>
          <p:cNvSpPr/>
          <p:nvPr/>
        </p:nvSpPr>
        <p:spPr>
          <a:xfrm>
            <a:off x="8037263" y="-277150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0DD965-484B-50C5-EA19-B5DA8944D187}"/>
              </a:ext>
            </a:extLst>
          </p:cNvPr>
          <p:cNvSpPr/>
          <p:nvPr/>
        </p:nvSpPr>
        <p:spPr>
          <a:xfrm>
            <a:off x="650929" y="3447526"/>
            <a:ext cx="4066190" cy="115590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42"/>
          <p:cNvSpPr txBox="1">
            <a:spLocks noGrp="1"/>
          </p:cNvSpPr>
          <p:nvPr>
            <p:ph type="title"/>
          </p:nvPr>
        </p:nvSpPr>
        <p:spPr>
          <a:xfrm>
            <a:off x="1968529" y="3475425"/>
            <a:ext cx="5468100" cy="7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1037" name="Google Shape;1037;p42"/>
          <p:cNvSpPr txBox="1">
            <a:spLocks noGrp="1"/>
          </p:cNvSpPr>
          <p:nvPr>
            <p:ph type="title" idx="3"/>
          </p:nvPr>
        </p:nvSpPr>
        <p:spPr>
          <a:xfrm>
            <a:off x="731175" y="3372975"/>
            <a:ext cx="1179000" cy="9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39" name="Google Shape;1039;p42"/>
          <p:cNvSpPr/>
          <p:nvPr/>
        </p:nvSpPr>
        <p:spPr>
          <a:xfrm>
            <a:off x="7559525" y="2045000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42"/>
          <p:cNvSpPr/>
          <p:nvPr/>
        </p:nvSpPr>
        <p:spPr>
          <a:xfrm>
            <a:off x="7835175" y="2494300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42"/>
          <p:cNvSpPr/>
          <p:nvPr/>
        </p:nvSpPr>
        <p:spPr>
          <a:xfrm rot="-7845194">
            <a:off x="558465" y="2914379"/>
            <a:ext cx="309525" cy="850956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42"/>
          <p:cNvGrpSpPr/>
          <p:nvPr/>
        </p:nvGrpSpPr>
        <p:grpSpPr>
          <a:xfrm rot="5400000">
            <a:off x="1166729" y="1512336"/>
            <a:ext cx="444137" cy="1674714"/>
            <a:chOff x="5125850" y="1232003"/>
            <a:chExt cx="249375" cy="940322"/>
          </a:xfrm>
        </p:grpSpPr>
        <p:sp>
          <p:nvSpPr>
            <p:cNvPr id="1043" name="Google Shape;1043;p42"/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5172127" y="1232003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5303756" y="1643836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2"/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2"/>
            <p:cNvSpPr/>
            <p:nvPr/>
          </p:nvSpPr>
          <p:spPr>
            <a:xfrm>
              <a:off x="5291366" y="1294408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52" name="Google Shape;1052;p42" descr="Sheep on a mountain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53406" b="1594"/>
          <a:stretch/>
        </p:blipFill>
        <p:spPr>
          <a:xfrm>
            <a:off x="-25" y="4675"/>
            <a:ext cx="9144000" cy="2743200"/>
          </a:xfrm>
          <a:prstGeom prst="flowChartDocumen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125876-D1BE-8073-5F1F-3159F8CD9D61}"/>
              </a:ext>
            </a:extLst>
          </p:cNvPr>
          <p:cNvSpPr txBox="1"/>
          <p:nvPr/>
        </p:nvSpPr>
        <p:spPr>
          <a:xfrm>
            <a:off x="8726898" y="477416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BC9A7B0-822E-FFA3-4E03-AAD3D023F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04062"/>
            <a:ext cx="7704000" cy="572700"/>
          </a:xfrm>
        </p:spPr>
        <p:txBody>
          <a:bodyPr/>
          <a:lstStyle/>
          <a:p>
            <a:r>
              <a:rPr lang="en-US" dirty="0"/>
              <a:t>Context</a:t>
            </a:r>
          </a:p>
        </p:txBody>
      </p:sp>
      <p:pic>
        <p:nvPicPr>
          <p:cNvPr id="2050" name="Picture 2" descr="Dynamic Role and Importance of Multi-Kingdom Communities in Mediterranean  Wood-Pastures">
            <a:extLst>
              <a:ext uri="{FF2B5EF4-FFF2-40B4-BE49-F238E27FC236}">
                <a16:creationId xmlns:a16="http://schemas.microsoft.com/office/drawing/2014/main" id="{11C7C849-C2E0-6FA2-2DE6-D1100AA5D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395" y="1074460"/>
            <a:ext cx="4798393" cy="2735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059;p43">
            <a:extLst>
              <a:ext uri="{FF2B5EF4-FFF2-40B4-BE49-F238E27FC236}">
                <a16:creationId xmlns:a16="http://schemas.microsoft.com/office/drawing/2014/main" id="{51B2263F-7387-D715-6B8E-A7E573D96BC6}"/>
              </a:ext>
            </a:extLst>
          </p:cNvPr>
          <p:cNvSpPr txBox="1">
            <a:spLocks/>
          </p:cNvSpPr>
          <p:nvPr/>
        </p:nvSpPr>
        <p:spPr>
          <a:xfrm>
            <a:off x="634759" y="1204090"/>
            <a:ext cx="3284700" cy="29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14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Grazing herds impact forest ecosystems, posing challenges for pastureland management.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Shepherds manage Logo goat herds in forests dominated by </a:t>
            </a:r>
            <a:r>
              <a:rPr lang="en-US" dirty="0" err="1"/>
              <a:t>Cormasis</a:t>
            </a:r>
            <a:r>
              <a:rPr lang="en-US" dirty="0"/>
              <a:t> </a:t>
            </a:r>
            <a:r>
              <a:rPr lang="en-US" dirty="0" err="1"/>
              <a:t>gama</a:t>
            </a:r>
            <a:r>
              <a:rPr lang="en-US" dirty="0"/>
              <a:t> trees.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Cormasis</a:t>
            </a:r>
            <a:r>
              <a:rPr lang="en-US" dirty="0"/>
              <a:t> </a:t>
            </a:r>
            <a:r>
              <a:rPr lang="en-US" dirty="0" err="1"/>
              <a:t>gama</a:t>
            </a:r>
            <a:r>
              <a:rPr lang="en-US" dirty="0"/>
              <a:t> groves provide high nutritional value for goats but degrades groves.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630D486E-5C9D-F3F1-1911-18E08A265147}"/>
              </a:ext>
            </a:extLst>
          </p:cNvPr>
          <p:cNvSpPr/>
          <p:nvPr/>
        </p:nvSpPr>
        <p:spPr>
          <a:xfrm>
            <a:off x="1823783" y="4241652"/>
            <a:ext cx="906651" cy="682643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1059;p43">
            <a:extLst>
              <a:ext uri="{FF2B5EF4-FFF2-40B4-BE49-F238E27FC236}">
                <a16:creationId xmlns:a16="http://schemas.microsoft.com/office/drawing/2014/main" id="{3C0AD6D6-9F75-0339-F175-B6E90CEA3F86}"/>
              </a:ext>
            </a:extLst>
          </p:cNvPr>
          <p:cNvSpPr txBox="1">
            <a:spLocks/>
          </p:cNvSpPr>
          <p:nvPr/>
        </p:nvSpPr>
        <p:spPr>
          <a:xfrm>
            <a:off x="2911706" y="4386704"/>
            <a:ext cx="3499885" cy="75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14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pPr marL="0" indent="0" algn="l">
              <a:spcAft>
                <a:spcPts val="1200"/>
              </a:spcAft>
            </a:pPr>
            <a:r>
              <a:rPr lang="en-US" dirty="0"/>
              <a:t>Overgrazing led to deforestation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090922-B63A-3F54-1F97-B777801E0023}"/>
              </a:ext>
            </a:extLst>
          </p:cNvPr>
          <p:cNvSpPr txBox="1"/>
          <p:nvPr/>
        </p:nvSpPr>
        <p:spPr>
          <a:xfrm>
            <a:off x="8726898" y="477416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Hammersmith One" panose="02010703030501060504" pitchFamily="2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427836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C0334-5733-A159-5744-62726E7F4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5BB5FAB-96BB-E32D-683E-F1330AD52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43547"/>
            <a:ext cx="7704000" cy="572700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11" name="Google Shape;1059;p43">
            <a:extLst>
              <a:ext uri="{FF2B5EF4-FFF2-40B4-BE49-F238E27FC236}">
                <a16:creationId xmlns:a16="http://schemas.microsoft.com/office/drawing/2014/main" id="{F374ACD0-8788-9F7E-90EF-221ED491E4A7}"/>
              </a:ext>
            </a:extLst>
          </p:cNvPr>
          <p:cNvSpPr txBox="1">
            <a:spLocks/>
          </p:cNvSpPr>
          <p:nvPr/>
        </p:nvSpPr>
        <p:spPr>
          <a:xfrm>
            <a:off x="778454" y="1219588"/>
            <a:ext cx="7587092" cy="29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14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 b="0" i="0" u="none" strike="noStrike" cap="none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Behavior Simulation: </a:t>
            </a:r>
            <a:r>
              <a:rPr lang="en-US" sz="1600" dirty="0"/>
              <a:t>Model the decision-making process of shepherds and herds in forest and pasture, influenced by factors like forest size, food availability, and shepherd perception.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Regulation Impact: </a:t>
            </a:r>
            <a:r>
              <a:rPr lang="en-US" sz="1600" dirty="0"/>
              <a:t>Assess how individual shepherd attitudes toward Forest Department regulations contribute to forest degradation.</a:t>
            </a:r>
          </a:p>
          <a:p>
            <a:pPr marL="285750" indent="-285750" algn="l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Sustainability Threshold: </a:t>
            </a:r>
            <a:r>
              <a:rPr lang="en-US" sz="1600" dirty="0"/>
              <a:t>Identify the minimum probability of respectful behavior among shepherds required to sustain forest cover and avoid total deforestation.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FCF003-C843-5378-FD1F-E6E41962401B}"/>
              </a:ext>
            </a:extLst>
          </p:cNvPr>
          <p:cNvSpPr txBox="1"/>
          <p:nvPr/>
        </p:nvSpPr>
        <p:spPr>
          <a:xfrm>
            <a:off x="8726898" y="4774168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Hammersmith One" panose="02010703030501060504" pitchFamily="2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585167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>
          <a:extLst>
            <a:ext uri="{FF2B5EF4-FFF2-40B4-BE49-F238E27FC236}">
              <a16:creationId xmlns:a16="http://schemas.microsoft.com/office/drawing/2014/main" id="{F8B098F8-99C2-66DC-3422-B21659FB8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42">
            <a:extLst>
              <a:ext uri="{FF2B5EF4-FFF2-40B4-BE49-F238E27FC236}">
                <a16:creationId xmlns:a16="http://schemas.microsoft.com/office/drawing/2014/main" id="{B07F8D7C-683B-970E-9E67-57BEDD8AA1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68529" y="3475425"/>
            <a:ext cx="5468100" cy="7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Agents</a:t>
            </a:r>
            <a:endParaRPr dirty="0"/>
          </a:p>
        </p:txBody>
      </p:sp>
      <p:sp>
        <p:nvSpPr>
          <p:cNvPr id="1037" name="Google Shape;1037;p42">
            <a:extLst>
              <a:ext uri="{FF2B5EF4-FFF2-40B4-BE49-F238E27FC236}">
                <a16:creationId xmlns:a16="http://schemas.microsoft.com/office/drawing/2014/main" id="{35B2DC9B-76F2-914D-6B85-1C9398601187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31175" y="3372975"/>
            <a:ext cx="1179000" cy="9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039" name="Google Shape;1039;p42">
            <a:extLst>
              <a:ext uri="{FF2B5EF4-FFF2-40B4-BE49-F238E27FC236}">
                <a16:creationId xmlns:a16="http://schemas.microsoft.com/office/drawing/2014/main" id="{CD4AEF3A-D359-CF2D-668D-FD68E9E9F47A}"/>
              </a:ext>
            </a:extLst>
          </p:cNvPr>
          <p:cNvSpPr/>
          <p:nvPr/>
        </p:nvSpPr>
        <p:spPr>
          <a:xfrm>
            <a:off x="7559525" y="2045000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42">
            <a:extLst>
              <a:ext uri="{FF2B5EF4-FFF2-40B4-BE49-F238E27FC236}">
                <a16:creationId xmlns:a16="http://schemas.microsoft.com/office/drawing/2014/main" id="{F319007C-9747-FE74-E9A7-6AA9B12EA20F}"/>
              </a:ext>
            </a:extLst>
          </p:cNvPr>
          <p:cNvSpPr/>
          <p:nvPr/>
        </p:nvSpPr>
        <p:spPr>
          <a:xfrm>
            <a:off x="7835175" y="2494300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42">
            <a:extLst>
              <a:ext uri="{FF2B5EF4-FFF2-40B4-BE49-F238E27FC236}">
                <a16:creationId xmlns:a16="http://schemas.microsoft.com/office/drawing/2014/main" id="{97A6C71A-8EA7-D692-CB0B-7C0DD41F67C9}"/>
              </a:ext>
            </a:extLst>
          </p:cNvPr>
          <p:cNvSpPr/>
          <p:nvPr/>
        </p:nvSpPr>
        <p:spPr>
          <a:xfrm rot="-7845194">
            <a:off x="558465" y="2914379"/>
            <a:ext cx="309525" cy="850956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42">
            <a:extLst>
              <a:ext uri="{FF2B5EF4-FFF2-40B4-BE49-F238E27FC236}">
                <a16:creationId xmlns:a16="http://schemas.microsoft.com/office/drawing/2014/main" id="{AEE38905-FF70-FCC3-6783-E5686EC6782E}"/>
              </a:ext>
            </a:extLst>
          </p:cNvPr>
          <p:cNvGrpSpPr/>
          <p:nvPr/>
        </p:nvGrpSpPr>
        <p:grpSpPr>
          <a:xfrm rot="5400000">
            <a:off x="1166729" y="1512336"/>
            <a:ext cx="444137" cy="1674714"/>
            <a:chOff x="5125850" y="1232003"/>
            <a:chExt cx="249375" cy="940322"/>
          </a:xfrm>
        </p:grpSpPr>
        <p:sp>
          <p:nvSpPr>
            <p:cNvPr id="1043" name="Google Shape;1043;p42">
              <a:extLst>
                <a:ext uri="{FF2B5EF4-FFF2-40B4-BE49-F238E27FC236}">
                  <a16:creationId xmlns:a16="http://schemas.microsoft.com/office/drawing/2014/main" id="{554BB6E0-BAD0-9019-64CF-61D9AB69236E}"/>
                </a:ext>
              </a:extLst>
            </p:cNvPr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>
              <a:extLst>
                <a:ext uri="{FF2B5EF4-FFF2-40B4-BE49-F238E27FC236}">
                  <a16:creationId xmlns:a16="http://schemas.microsoft.com/office/drawing/2014/main" id="{FA6184B9-206A-A638-F07C-EE21F3C78BCF}"/>
                </a:ext>
              </a:extLst>
            </p:cNvPr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>
              <a:extLst>
                <a:ext uri="{FF2B5EF4-FFF2-40B4-BE49-F238E27FC236}">
                  <a16:creationId xmlns:a16="http://schemas.microsoft.com/office/drawing/2014/main" id="{FAA937FA-2C64-C81C-2DC5-B6FE988C583A}"/>
                </a:ext>
              </a:extLst>
            </p:cNvPr>
            <p:cNvSpPr/>
            <p:nvPr/>
          </p:nvSpPr>
          <p:spPr>
            <a:xfrm>
              <a:off x="5172127" y="1232003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>
              <a:extLst>
                <a:ext uri="{FF2B5EF4-FFF2-40B4-BE49-F238E27FC236}">
                  <a16:creationId xmlns:a16="http://schemas.microsoft.com/office/drawing/2014/main" id="{4CD2330A-E39C-B6E2-4DAE-86A4D1934D5C}"/>
                </a:ext>
              </a:extLst>
            </p:cNvPr>
            <p:cNvSpPr/>
            <p:nvPr/>
          </p:nvSpPr>
          <p:spPr>
            <a:xfrm>
              <a:off x="5303756" y="1643836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>
              <a:extLst>
                <a:ext uri="{FF2B5EF4-FFF2-40B4-BE49-F238E27FC236}">
                  <a16:creationId xmlns:a16="http://schemas.microsoft.com/office/drawing/2014/main" id="{D730989F-2D36-BCC2-1A13-2F6F3149E9F3}"/>
                </a:ext>
              </a:extLst>
            </p:cNvPr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2">
              <a:extLst>
                <a:ext uri="{FF2B5EF4-FFF2-40B4-BE49-F238E27FC236}">
                  <a16:creationId xmlns:a16="http://schemas.microsoft.com/office/drawing/2014/main" id="{928A7B20-AD00-1A08-09A3-3F7997CA08F1}"/>
                </a:ext>
              </a:extLst>
            </p:cNvPr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2">
              <a:extLst>
                <a:ext uri="{FF2B5EF4-FFF2-40B4-BE49-F238E27FC236}">
                  <a16:creationId xmlns:a16="http://schemas.microsoft.com/office/drawing/2014/main" id="{0E0DBA59-DC68-3FCF-AC7C-BE2014D638A3}"/>
                </a:ext>
              </a:extLst>
            </p:cNvPr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2">
              <a:extLst>
                <a:ext uri="{FF2B5EF4-FFF2-40B4-BE49-F238E27FC236}">
                  <a16:creationId xmlns:a16="http://schemas.microsoft.com/office/drawing/2014/main" id="{97F98AF7-625A-67A6-3768-425F7393964D}"/>
                </a:ext>
              </a:extLst>
            </p:cNvPr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2">
              <a:extLst>
                <a:ext uri="{FF2B5EF4-FFF2-40B4-BE49-F238E27FC236}">
                  <a16:creationId xmlns:a16="http://schemas.microsoft.com/office/drawing/2014/main" id="{F6EF13D7-7C1A-E350-B0B4-873B28E0656B}"/>
                </a:ext>
              </a:extLst>
            </p:cNvPr>
            <p:cNvSpPr/>
            <p:nvPr/>
          </p:nvSpPr>
          <p:spPr>
            <a:xfrm>
              <a:off x="5291366" y="1294408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52" name="Google Shape;1052;p42" descr="Sheep on a mountain">
            <a:extLst>
              <a:ext uri="{FF2B5EF4-FFF2-40B4-BE49-F238E27FC236}">
                <a16:creationId xmlns:a16="http://schemas.microsoft.com/office/drawing/2014/main" id="{B7611B10-C825-7158-5C68-B9D3F4586C12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53406" b="1594"/>
          <a:stretch/>
        </p:blipFill>
        <p:spPr>
          <a:xfrm>
            <a:off x="-25" y="4675"/>
            <a:ext cx="9144000" cy="2743200"/>
          </a:xfrm>
          <a:prstGeom prst="flowChartDocumen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902B9B-CF30-F09A-ED9C-B55897793F60}"/>
              </a:ext>
            </a:extLst>
          </p:cNvPr>
          <p:cNvSpPr txBox="1"/>
          <p:nvPr/>
        </p:nvSpPr>
        <p:spPr>
          <a:xfrm>
            <a:off x="8726898" y="4774168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1327896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/>
          <p:cNvSpPr txBox="1">
            <a:spLocks noGrp="1"/>
          </p:cNvSpPr>
          <p:nvPr>
            <p:ph type="title"/>
          </p:nvPr>
        </p:nvSpPr>
        <p:spPr>
          <a:xfrm>
            <a:off x="720000" y="305940"/>
            <a:ext cx="3885900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Grid-based </a:t>
            </a:r>
            <a:br>
              <a:rPr lang="en" dirty="0"/>
            </a:br>
            <a:r>
              <a:rPr lang="en" dirty="0"/>
              <a:t>lands agents</a:t>
            </a:r>
            <a:endParaRPr dirty="0"/>
          </a:p>
        </p:txBody>
      </p:sp>
      <p:sp>
        <p:nvSpPr>
          <p:cNvPr id="1079" name="Google Shape;1079;p44"/>
          <p:cNvSpPr txBox="1">
            <a:spLocks noGrp="1"/>
          </p:cNvSpPr>
          <p:nvPr>
            <p:ph type="subTitle" idx="1"/>
          </p:nvPr>
        </p:nvSpPr>
        <p:spPr>
          <a:xfrm>
            <a:off x="756914" y="1522738"/>
            <a:ext cx="3885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The forest ecosystem is modeled as a 2D grid where a percentage of the grid cells are populated by Trees/groves.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Behaviors</a:t>
            </a:r>
          </a:p>
          <a:p>
            <a:pPr marL="285750" indent="-285750">
              <a:buSzPts val="1100"/>
            </a:pPr>
            <a:r>
              <a:rPr lang="en-US" dirty="0"/>
              <a:t>Tree spread : The probability of the forest expanding into a pasture cell</a:t>
            </a:r>
          </a:p>
        </p:txBody>
      </p:sp>
      <p:sp>
        <p:nvSpPr>
          <p:cNvPr id="1080" name="Google Shape;1080;p44"/>
          <p:cNvSpPr/>
          <p:nvPr/>
        </p:nvSpPr>
        <p:spPr>
          <a:xfrm>
            <a:off x="4995263" y="3926400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" name="Google Shape;1081;p44"/>
          <p:cNvGrpSpPr/>
          <p:nvPr/>
        </p:nvGrpSpPr>
        <p:grpSpPr>
          <a:xfrm flipH="1">
            <a:off x="8009623" y="2991346"/>
            <a:ext cx="842302" cy="1265428"/>
            <a:chOff x="3852150" y="898100"/>
            <a:chExt cx="463925" cy="696975"/>
          </a:xfrm>
        </p:grpSpPr>
        <p:sp>
          <p:nvSpPr>
            <p:cNvPr id="1082" name="Google Shape;1082;p44"/>
            <p:cNvSpPr/>
            <p:nvPr/>
          </p:nvSpPr>
          <p:spPr>
            <a:xfrm>
              <a:off x="3971025" y="1040050"/>
              <a:ext cx="191025" cy="555025"/>
            </a:xfrm>
            <a:custGeom>
              <a:avLst/>
              <a:gdLst/>
              <a:ahLst/>
              <a:cxnLst/>
              <a:rect l="l" t="t" r="r" b="b"/>
              <a:pathLst>
                <a:path w="7641" h="22201" extrusionOk="0">
                  <a:moveTo>
                    <a:pt x="149" y="1"/>
                  </a:moveTo>
                  <a:cubicBezTo>
                    <a:pt x="72" y="1"/>
                    <a:pt x="0" y="50"/>
                    <a:pt x="9" y="151"/>
                  </a:cubicBezTo>
                  <a:cubicBezTo>
                    <a:pt x="161" y="2221"/>
                    <a:pt x="455" y="4282"/>
                    <a:pt x="857" y="6316"/>
                  </a:cubicBezTo>
                  <a:cubicBezTo>
                    <a:pt x="1258" y="8350"/>
                    <a:pt x="1776" y="10348"/>
                    <a:pt x="2382" y="12319"/>
                  </a:cubicBezTo>
                  <a:cubicBezTo>
                    <a:pt x="2891" y="13997"/>
                    <a:pt x="3444" y="15674"/>
                    <a:pt x="4113" y="17288"/>
                  </a:cubicBezTo>
                  <a:cubicBezTo>
                    <a:pt x="4505" y="18216"/>
                    <a:pt x="4943" y="19126"/>
                    <a:pt x="5513" y="19965"/>
                  </a:cubicBezTo>
                  <a:cubicBezTo>
                    <a:pt x="5986" y="20652"/>
                    <a:pt x="6548" y="21267"/>
                    <a:pt x="7093" y="21892"/>
                  </a:cubicBezTo>
                  <a:cubicBezTo>
                    <a:pt x="7173" y="21981"/>
                    <a:pt x="7244" y="22061"/>
                    <a:pt x="7324" y="22150"/>
                  </a:cubicBezTo>
                  <a:cubicBezTo>
                    <a:pt x="7354" y="22186"/>
                    <a:pt x="7389" y="22201"/>
                    <a:pt x="7423" y="22201"/>
                  </a:cubicBezTo>
                  <a:cubicBezTo>
                    <a:pt x="7535" y="22201"/>
                    <a:pt x="7641" y="22043"/>
                    <a:pt x="7539" y="21927"/>
                  </a:cubicBezTo>
                  <a:cubicBezTo>
                    <a:pt x="6994" y="21312"/>
                    <a:pt x="6423" y="20687"/>
                    <a:pt x="5951" y="20036"/>
                  </a:cubicBezTo>
                  <a:cubicBezTo>
                    <a:pt x="5389" y="19269"/>
                    <a:pt x="4951" y="18430"/>
                    <a:pt x="4568" y="17556"/>
                  </a:cubicBezTo>
                  <a:cubicBezTo>
                    <a:pt x="3917" y="16066"/>
                    <a:pt x="3399" y="14514"/>
                    <a:pt x="2900" y="12962"/>
                  </a:cubicBezTo>
                  <a:cubicBezTo>
                    <a:pt x="2275" y="10999"/>
                    <a:pt x="1740" y="9010"/>
                    <a:pt x="1312" y="6994"/>
                  </a:cubicBezTo>
                  <a:cubicBezTo>
                    <a:pt x="883" y="4986"/>
                    <a:pt x="562" y="2952"/>
                    <a:pt x="384" y="900"/>
                  </a:cubicBezTo>
                  <a:cubicBezTo>
                    <a:pt x="357" y="651"/>
                    <a:pt x="339" y="401"/>
                    <a:pt x="321" y="151"/>
                  </a:cubicBezTo>
                  <a:cubicBezTo>
                    <a:pt x="312" y="52"/>
                    <a:pt x="228" y="1"/>
                    <a:pt x="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4"/>
            <p:cNvSpPr/>
            <p:nvPr/>
          </p:nvSpPr>
          <p:spPr>
            <a:xfrm>
              <a:off x="3852150" y="898100"/>
              <a:ext cx="208550" cy="257925"/>
            </a:xfrm>
            <a:custGeom>
              <a:avLst/>
              <a:gdLst/>
              <a:ahLst/>
              <a:cxnLst/>
              <a:rect l="l" t="t" r="r" b="b"/>
              <a:pathLst>
                <a:path w="8342" h="10317" extrusionOk="0">
                  <a:moveTo>
                    <a:pt x="7687" y="1"/>
                  </a:moveTo>
                  <a:cubicBezTo>
                    <a:pt x="7555" y="1"/>
                    <a:pt x="7413" y="48"/>
                    <a:pt x="7298" y="111"/>
                  </a:cubicBezTo>
                  <a:cubicBezTo>
                    <a:pt x="6747" y="426"/>
                    <a:pt x="6316" y="1075"/>
                    <a:pt x="5694" y="1075"/>
                  </a:cubicBezTo>
                  <a:cubicBezTo>
                    <a:pt x="5681" y="1075"/>
                    <a:pt x="5669" y="1075"/>
                    <a:pt x="5656" y="1074"/>
                  </a:cubicBezTo>
                  <a:cubicBezTo>
                    <a:pt x="5371" y="1056"/>
                    <a:pt x="5112" y="905"/>
                    <a:pt x="4836" y="824"/>
                  </a:cubicBezTo>
                  <a:cubicBezTo>
                    <a:pt x="4734" y="792"/>
                    <a:pt x="4622" y="772"/>
                    <a:pt x="4514" y="772"/>
                  </a:cubicBezTo>
                  <a:cubicBezTo>
                    <a:pt x="4327" y="772"/>
                    <a:pt x="4149" y="830"/>
                    <a:pt x="4042" y="976"/>
                  </a:cubicBezTo>
                  <a:cubicBezTo>
                    <a:pt x="3872" y="1208"/>
                    <a:pt x="3899" y="1645"/>
                    <a:pt x="3613" y="1699"/>
                  </a:cubicBezTo>
                  <a:cubicBezTo>
                    <a:pt x="3597" y="1701"/>
                    <a:pt x="3580" y="1703"/>
                    <a:pt x="3564" y="1703"/>
                  </a:cubicBezTo>
                  <a:cubicBezTo>
                    <a:pt x="3476" y="1703"/>
                    <a:pt x="3394" y="1665"/>
                    <a:pt x="3319" y="1627"/>
                  </a:cubicBezTo>
                  <a:cubicBezTo>
                    <a:pt x="3058" y="1501"/>
                    <a:pt x="2790" y="1367"/>
                    <a:pt x="2498" y="1367"/>
                  </a:cubicBezTo>
                  <a:cubicBezTo>
                    <a:pt x="2480" y="1367"/>
                    <a:pt x="2463" y="1368"/>
                    <a:pt x="2445" y="1369"/>
                  </a:cubicBezTo>
                  <a:cubicBezTo>
                    <a:pt x="2141" y="1378"/>
                    <a:pt x="1829" y="1601"/>
                    <a:pt x="1820" y="1904"/>
                  </a:cubicBezTo>
                  <a:cubicBezTo>
                    <a:pt x="1820" y="2056"/>
                    <a:pt x="1892" y="2207"/>
                    <a:pt x="1865" y="2359"/>
                  </a:cubicBezTo>
                  <a:cubicBezTo>
                    <a:pt x="1815" y="2606"/>
                    <a:pt x="1514" y="2709"/>
                    <a:pt x="1251" y="2709"/>
                  </a:cubicBezTo>
                  <a:cubicBezTo>
                    <a:pt x="1229" y="2709"/>
                    <a:pt x="1208" y="2708"/>
                    <a:pt x="1187" y="2707"/>
                  </a:cubicBezTo>
                  <a:cubicBezTo>
                    <a:pt x="1024" y="2691"/>
                    <a:pt x="855" y="2657"/>
                    <a:pt x="692" y="2657"/>
                  </a:cubicBezTo>
                  <a:cubicBezTo>
                    <a:pt x="579" y="2657"/>
                    <a:pt x="469" y="2673"/>
                    <a:pt x="366" y="2725"/>
                  </a:cubicBezTo>
                  <a:cubicBezTo>
                    <a:pt x="107" y="2850"/>
                    <a:pt x="0" y="3189"/>
                    <a:pt x="36" y="3474"/>
                  </a:cubicBezTo>
                  <a:cubicBezTo>
                    <a:pt x="81" y="3768"/>
                    <a:pt x="232" y="4027"/>
                    <a:pt x="384" y="4277"/>
                  </a:cubicBezTo>
                  <a:cubicBezTo>
                    <a:pt x="1107" y="5454"/>
                    <a:pt x="1829" y="6632"/>
                    <a:pt x="2552" y="7801"/>
                  </a:cubicBezTo>
                  <a:cubicBezTo>
                    <a:pt x="3203" y="8862"/>
                    <a:pt x="3854" y="10076"/>
                    <a:pt x="5050" y="10307"/>
                  </a:cubicBezTo>
                  <a:cubicBezTo>
                    <a:pt x="5081" y="10314"/>
                    <a:pt x="5115" y="10317"/>
                    <a:pt x="5150" y="10317"/>
                  </a:cubicBezTo>
                  <a:cubicBezTo>
                    <a:pt x="5213" y="10317"/>
                    <a:pt x="5278" y="10307"/>
                    <a:pt x="5335" y="10290"/>
                  </a:cubicBezTo>
                  <a:cubicBezTo>
                    <a:pt x="5505" y="10236"/>
                    <a:pt x="5638" y="10111"/>
                    <a:pt x="5710" y="9960"/>
                  </a:cubicBezTo>
                  <a:cubicBezTo>
                    <a:pt x="6798" y="7676"/>
                    <a:pt x="7664" y="5133"/>
                    <a:pt x="8226" y="2225"/>
                  </a:cubicBezTo>
                  <a:cubicBezTo>
                    <a:pt x="8342" y="1618"/>
                    <a:pt x="8306" y="994"/>
                    <a:pt x="8127" y="414"/>
                  </a:cubicBezTo>
                  <a:cubicBezTo>
                    <a:pt x="8083" y="298"/>
                    <a:pt x="8038" y="164"/>
                    <a:pt x="7940" y="84"/>
                  </a:cubicBezTo>
                  <a:cubicBezTo>
                    <a:pt x="7870" y="25"/>
                    <a:pt x="7781" y="1"/>
                    <a:pt x="7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4"/>
            <p:cNvSpPr/>
            <p:nvPr/>
          </p:nvSpPr>
          <p:spPr>
            <a:xfrm>
              <a:off x="3857950" y="902425"/>
              <a:ext cx="184250" cy="252550"/>
            </a:xfrm>
            <a:custGeom>
              <a:avLst/>
              <a:gdLst/>
              <a:ahLst/>
              <a:cxnLst/>
              <a:rect l="l" t="t" r="r" b="b"/>
              <a:pathLst>
                <a:path w="7370" h="10102" extrusionOk="0">
                  <a:moveTo>
                    <a:pt x="7226" y="0"/>
                  </a:moveTo>
                  <a:cubicBezTo>
                    <a:pt x="7155" y="0"/>
                    <a:pt x="7110" y="54"/>
                    <a:pt x="7101" y="125"/>
                  </a:cubicBezTo>
                  <a:cubicBezTo>
                    <a:pt x="7030" y="767"/>
                    <a:pt x="6977" y="1410"/>
                    <a:pt x="6905" y="2052"/>
                  </a:cubicBezTo>
                  <a:cubicBezTo>
                    <a:pt x="6861" y="2373"/>
                    <a:pt x="6816" y="2685"/>
                    <a:pt x="6754" y="2998"/>
                  </a:cubicBezTo>
                  <a:cubicBezTo>
                    <a:pt x="6700" y="3310"/>
                    <a:pt x="6620" y="3631"/>
                    <a:pt x="6548" y="3943"/>
                  </a:cubicBezTo>
                  <a:cubicBezTo>
                    <a:pt x="6406" y="4586"/>
                    <a:pt x="6272" y="5228"/>
                    <a:pt x="6129" y="5870"/>
                  </a:cubicBezTo>
                  <a:cubicBezTo>
                    <a:pt x="5986" y="6504"/>
                    <a:pt x="5826" y="7128"/>
                    <a:pt x="5656" y="7761"/>
                  </a:cubicBezTo>
                  <a:cubicBezTo>
                    <a:pt x="5540" y="8243"/>
                    <a:pt x="5415" y="8725"/>
                    <a:pt x="5317" y="9216"/>
                  </a:cubicBezTo>
                  <a:cubicBezTo>
                    <a:pt x="5291" y="8832"/>
                    <a:pt x="5273" y="8448"/>
                    <a:pt x="5255" y="8065"/>
                  </a:cubicBezTo>
                  <a:cubicBezTo>
                    <a:pt x="5237" y="7485"/>
                    <a:pt x="5210" y="6896"/>
                    <a:pt x="5201" y="6316"/>
                  </a:cubicBezTo>
                  <a:cubicBezTo>
                    <a:pt x="5183" y="5736"/>
                    <a:pt x="5183" y="5148"/>
                    <a:pt x="5192" y="4568"/>
                  </a:cubicBezTo>
                  <a:cubicBezTo>
                    <a:pt x="5201" y="4282"/>
                    <a:pt x="5219" y="3997"/>
                    <a:pt x="5228" y="3711"/>
                  </a:cubicBezTo>
                  <a:cubicBezTo>
                    <a:pt x="5237" y="3426"/>
                    <a:pt x="5237" y="3140"/>
                    <a:pt x="5228" y="2855"/>
                  </a:cubicBezTo>
                  <a:cubicBezTo>
                    <a:pt x="5210" y="2222"/>
                    <a:pt x="5192" y="1579"/>
                    <a:pt x="5299" y="955"/>
                  </a:cubicBezTo>
                  <a:cubicBezTo>
                    <a:pt x="5317" y="892"/>
                    <a:pt x="5282" y="821"/>
                    <a:pt x="5210" y="803"/>
                  </a:cubicBezTo>
                  <a:cubicBezTo>
                    <a:pt x="5199" y="800"/>
                    <a:pt x="5188" y="799"/>
                    <a:pt x="5177" y="799"/>
                  </a:cubicBezTo>
                  <a:cubicBezTo>
                    <a:pt x="5122" y="799"/>
                    <a:pt x="5064" y="833"/>
                    <a:pt x="5050" y="892"/>
                  </a:cubicBezTo>
                  <a:cubicBezTo>
                    <a:pt x="4952" y="1463"/>
                    <a:pt x="4952" y="2043"/>
                    <a:pt x="4960" y="2614"/>
                  </a:cubicBezTo>
                  <a:cubicBezTo>
                    <a:pt x="4969" y="2908"/>
                    <a:pt x="4978" y="3194"/>
                    <a:pt x="4978" y="3479"/>
                  </a:cubicBezTo>
                  <a:cubicBezTo>
                    <a:pt x="4969" y="3765"/>
                    <a:pt x="4952" y="4050"/>
                    <a:pt x="4943" y="4336"/>
                  </a:cubicBezTo>
                  <a:cubicBezTo>
                    <a:pt x="4898" y="5513"/>
                    <a:pt x="4952" y="6682"/>
                    <a:pt x="4987" y="7851"/>
                  </a:cubicBezTo>
                  <a:cubicBezTo>
                    <a:pt x="5014" y="8395"/>
                    <a:pt x="5032" y="8930"/>
                    <a:pt x="5076" y="9465"/>
                  </a:cubicBezTo>
                  <a:cubicBezTo>
                    <a:pt x="4978" y="9046"/>
                    <a:pt x="4871" y="8627"/>
                    <a:pt x="4773" y="8208"/>
                  </a:cubicBezTo>
                  <a:cubicBezTo>
                    <a:pt x="4639" y="7663"/>
                    <a:pt x="4514" y="7128"/>
                    <a:pt x="4389" y="6584"/>
                  </a:cubicBezTo>
                  <a:cubicBezTo>
                    <a:pt x="4131" y="5504"/>
                    <a:pt x="3845" y="4434"/>
                    <a:pt x="3738" y="3328"/>
                  </a:cubicBezTo>
                  <a:cubicBezTo>
                    <a:pt x="3676" y="2712"/>
                    <a:pt x="3640" y="2088"/>
                    <a:pt x="3569" y="1472"/>
                  </a:cubicBezTo>
                  <a:cubicBezTo>
                    <a:pt x="3560" y="1401"/>
                    <a:pt x="3515" y="1347"/>
                    <a:pt x="3435" y="1347"/>
                  </a:cubicBezTo>
                  <a:cubicBezTo>
                    <a:pt x="3372" y="1347"/>
                    <a:pt x="3301" y="1401"/>
                    <a:pt x="3310" y="1472"/>
                  </a:cubicBezTo>
                  <a:cubicBezTo>
                    <a:pt x="3372" y="2025"/>
                    <a:pt x="3408" y="2578"/>
                    <a:pt x="3453" y="3131"/>
                  </a:cubicBezTo>
                  <a:cubicBezTo>
                    <a:pt x="3480" y="3408"/>
                    <a:pt x="3515" y="3694"/>
                    <a:pt x="3551" y="3970"/>
                  </a:cubicBezTo>
                  <a:cubicBezTo>
                    <a:pt x="3596" y="4247"/>
                    <a:pt x="3649" y="4523"/>
                    <a:pt x="3711" y="4800"/>
                  </a:cubicBezTo>
                  <a:cubicBezTo>
                    <a:pt x="3827" y="5344"/>
                    <a:pt x="3961" y="5888"/>
                    <a:pt x="4086" y="6441"/>
                  </a:cubicBezTo>
                  <a:cubicBezTo>
                    <a:pt x="4220" y="6985"/>
                    <a:pt x="4345" y="7530"/>
                    <a:pt x="4479" y="8083"/>
                  </a:cubicBezTo>
                  <a:cubicBezTo>
                    <a:pt x="4568" y="8439"/>
                    <a:pt x="4648" y="8805"/>
                    <a:pt x="4737" y="9171"/>
                  </a:cubicBezTo>
                  <a:cubicBezTo>
                    <a:pt x="4630" y="8912"/>
                    <a:pt x="4532" y="8663"/>
                    <a:pt x="4425" y="8404"/>
                  </a:cubicBezTo>
                  <a:cubicBezTo>
                    <a:pt x="4220" y="7904"/>
                    <a:pt x="4006" y="7414"/>
                    <a:pt x="3765" y="6932"/>
                  </a:cubicBezTo>
                  <a:cubicBezTo>
                    <a:pt x="3524" y="6450"/>
                    <a:pt x="3274" y="5968"/>
                    <a:pt x="3042" y="5487"/>
                  </a:cubicBezTo>
                  <a:cubicBezTo>
                    <a:pt x="2802" y="4996"/>
                    <a:pt x="2596" y="4496"/>
                    <a:pt x="2409" y="3997"/>
                  </a:cubicBezTo>
                  <a:cubicBezTo>
                    <a:pt x="2186" y="3426"/>
                    <a:pt x="1981" y="2837"/>
                    <a:pt x="1785" y="2257"/>
                  </a:cubicBezTo>
                  <a:cubicBezTo>
                    <a:pt x="1770" y="2200"/>
                    <a:pt x="1722" y="2160"/>
                    <a:pt x="1666" y="2160"/>
                  </a:cubicBezTo>
                  <a:cubicBezTo>
                    <a:pt x="1653" y="2160"/>
                    <a:pt x="1638" y="2163"/>
                    <a:pt x="1624" y="2168"/>
                  </a:cubicBezTo>
                  <a:cubicBezTo>
                    <a:pt x="1562" y="2186"/>
                    <a:pt x="1517" y="2257"/>
                    <a:pt x="1535" y="2320"/>
                  </a:cubicBezTo>
                  <a:cubicBezTo>
                    <a:pt x="1892" y="3372"/>
                    <a:pt x="2257" y="4416"/>
                    <a:pt x="2721" y="5424"/>
                  </a:cubicBezTo>
                  <a:cubicBezTo>
                    <a:pt x="2953" y="5915"/>
                    <a:pt x="3203" y="6388"/>
                    <a:pt x="3444" y="6869"/>
                  </a:cubicBezTo>
                  <a:cubicBezTo>
                    <a:pt x="3685" y="7351"/>
                    <a:pt x="3908" y="7833"/>
                    <a:pt x="4113" y="8324"/>
                  </a:cubicBezTo>
                  <a:cubicBezTo>
                    <a:pt x="4220" y="8573"/>
                    <a:pt x="4318" y="8823"/>
                    <a:pt x="4416" y="9064"/>
                  </a:cubicBezTo>
                  <a:cubicBezTo>
                    <a:pt x="4291" y="8903"/>
                    <a:pt x="4158" y="8743"/>
                    <a:pt x="4024" y="8582"/>
                  </a:cubicBezTo>
                  <a:cubicBezTo>
                    <a:pt x="3676" y="8154"/>
                    <a:pt x="3346" y="7717"/>
                    <a:pt x="3033" y="7253"/>
                  </a:cubicBezTo>
                  <a:cubicBezTo>
                    <a:pt x="2712" y="6771"/>
                    <a:pt x="2409" y="6281"/>
                    <a:pt x="2106" y="5790"/>
                  </a:cubicBezTo>
                  <a:cubicBezTo>
                    <a:pt x="1802" y="5299"/>
                    <a:pt x="1499" y="4818"/>
                    <a:pt x="1205" y="4318"/>
                  </a:cubicBezTo>
                  <a:cubicBezTo>
                    <a:pt x="875" y="3747"/>
                    <a:pt x="562" y="3176"/>
                    <a:pt x="259" y="2596"/>
                  </a:cubicBezTo>
                  <a:cubicBezTo>
                    <a:pt x="236" y="2555"/>
                    <a:pt x="189" y="2533"/>
                    <a:pt x="145" y="2533"/>
                  </a:cubicBezTo>
                  <a:cubicBezTo>
                    <a:pt x="122" y="2533"/>
                    <a:pt x="99" y="2539"/>
                    <a:pt x="81" y="2552"/>
                  </a:cubicBezTo>
                  <a:cubicBezTo>
                    <a:pt x="18" y="2587"/>
                    <a:pt x="0" y="2668"/>
                    <a:pt x="36" y="2730"/>
                  </a:cubicBezTo>
                  <a:cubicBezTo>
                    <a:pt x="304" y="3247"/>
                    <a:pt x="580" y="3756"/>
                    <a:pt x="875" y="4256"/>
                  </a:cubicBezTo>
                  <a:cubicBezTo>
                    <a:pt x="1160" y="4755"/>
                    <a:pt x="1463" y="5246"/>
                    <a:pt x="1767" y="5736"/>
                  </a:cubicBezTo>
                  <a:cubicBezTo>
                    <a:pt x="2070" y="6227"/>
                    <a:pt x="2373" y="6718"/>
                    <a:pt x="2694" y="7199"/>
                  </a:cubicBezTo>
                  <a:cubicBezTo>
                    <a:pt x="3007" y="7681"/>
                    <a:pt x="3337" y="8136"/>
                    <a:pt x="3694" y="8582"/>
                  </a:cubicBezTo>
                  <a:cubicBezTo>
                    <a:pt x="4077" y="9064"/>
                    <a:pt x="4488" y="9537"/>
                    <a:pt x="4853" y="10036"/>
                  </a:cubicBezTo>
                  <a:cubicBezTo>
                    <a:pt x="4884" y="10073"/>
                    <a:pt x="4927" y="10101"/>
                    <a:pt x="4971" y="10101"/>
                  </a:cubicBezTo>
                  <a:cubicBezTo>
                    <a:pt x="4991" y="10101"/>
                    <a:pt x="5012" y="10095"/>
                    <a:pt x="5032" y="10081"/>
                  </a:cubicBezTo>
                  <a:cubicBezTo>
                    <a:pt x="5067" y="10063"/>
                    <a:pt x="5085" y="10027"/>
                    <a:pt x="5094" y="9992"/>
                  </a:cubicBezTo>
                  <a:cubicBezTo>
                    <a:pt x="5121" y="9974"/>
                    <a:pt x="5148" y="9956"/>
                    <a:pt x="5157" y="9929"/>
                  </a:cubicBezTo>
                  <a:cubicBezTo>
                    <a:pt x="5166" y="9938"/>
                    <a:pt x="5183" y="9947"/>
                    <a:pt x="5201" y="9947"/>
                  </a:cubicBezTo>
                  <a:cubicBezTo>
                    <a:pt x="5210" y="9992"/>
                    <a:pt x="5237" y="10036"/>
                    <a:pt x="5291" y="10045"/>
                  </a:cubicBezTo>
                  <a:cubicBezTo>
                    <a:pt x="5300" y="10048"/>
                    <a:pt x="5310" y="10050"/>
                    <a:pt x="5321" y="10050"/>
                  </a:cubicBezTo>
                  <a:cubicBezTo>
                    <a:pt x="5372" y="10050"/>
                    <a:pt x="5435" y="10015"/>
                    <a:pt x="5442" y="9956"/>
                  </a:cubicBezTo>
                  <a:cubicBezTo>
                    <a:pt x="5549" y="9314"/>
                    <a:pt x="5692" y="8689"/>
                    <a:pt x="5853" y="8056"/>
                  </a:cubicBezTo>
                  <a:cubicBezTo>
                    <a:pt x="6013" y="7422"/>
                    <a:pt x="6183" y="6798"/>
                    <a:pt x="6325" y="6165"/>
                  </a:cubicBezTo>
                  <a:cubicBezTo>
                    <a:pt x="6477" y="5522"/>
                    <a:pt x="6611" y="4871"/>
                    <a:pt x="6754" y="4229"/>
                  </a:cubicBezTo>
                  <a:cubicBezTo>
                    <a:pt x="6825" y="3917"/>
                    <a:pt x="6896" y="3595"/>
                    <a:pt x="6968" y="3274"/>
                  </a:cubicBezTo>
                  <a:cubicBezTo>
                    <a:pt x="7030" y="2962"/>
                    <a:pt x="7084" y="2641"/>
                    <a:pt x="7128" y="2311"/>
                  </a:cubicBezTo>
                  <a:cubicBezTo>
                    <a:pt x="7217" y="1668"/>
                    <a:pt x="7271" y="1017"/>
                    <a:pt x="7333" y="375"/>
                  </a:cubicBezTo>
                  <a:cubicBezTo>
                    <a:pt x="7342" y="295"/>
                    <a:pt x="7351" y="205"/>
                    <a:pt x="7360" y="125"/>
                  </a:cubicBezTo>
                  <a:cubicBezTo>
                    <a:pt x="7369" y="54"/>
                    <a:pt x="7289" y="0"/>
                    <a:pt x="7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4"/>
            <p:cNvSpPr/>
            <p:nvPr/>
          </p:nvSpPr>
          <p:spPr>
            <a:xfrm>
              <a:off x="4087650" y="1043625"/>
              <a:ext cx="228425" cy="227350"/>
            </a:xfrm>
            <a:custGeom>
              <a:avLst/>
              <a:gdLst/>
              <a:ahLst/>
              <a:cxnLst/>
              <a:rect l="l" t="t" r="r" b="b"/>
              <a:pathLst>
                <a:path w="9137" h="9094" extrusionOk="0">
                  <a:moveTo>
                    <a:pt x="3472" y="0"/>
                  </a:moveTo>
                  <a:cubicBezTo>
                    <a:pt x="3307" y="0"/>
                    <a:pt x="3149" y="60"/>
                    <a:pt x="3052" y="195"/>
                  </a:cubicBezTo>
                  <a:cubicBezTo>
                    <a:pt x="2963" y="311"/>
                    <a:pt x="2936" y="481"/>
                    <a:pt x="2820" y="588"/>
                  </a:cubicBezTo>
                  <a:cubicBezTo>
                    <a:pt x="2749" y="656"/>
                    <a:pt x="2660" y="684"/>
                    <a:pt x="2565" y="684"/>
                  </a:cubicBezTo>
                  <a:cubicBezTo>
                    <a:pt x="2396" y="684"/>
                    <a:pt x="2208" y="595"/>
                    <a:pt x="2071" y="481"/>
                  </a:cubicBezTo>
                  <a:cubicBezTo>
                    <a:pt x="1857" y="303"/>
                    <a:pt x="1669" y="62"/>
                    <a:pt x="1393" y="17"/>
                  </a:cubicBezTo>
                  <a:cubicBezTo>
                    <a:pt x="1370" y="14"/>
                    <a:pt x="1348" y="13"/>
                    <a:pt x="1326" y="13"/>
                  </a:cubicBezTo>
                  <a:cubicBezTo>
                    <a:pt x="1057" y="13"/>
                    <a:pt x="812" y="206"/>
                    <a:pt x="688" y="445"/>
                  </a:cubicBezTo>
                  <a:cubicBezTo>
                    <a:pt x="545" y="713"/>
                    <a:pt x="527" y="1016"/>
                    <a:pt x="509" y="1311"/>
                  </a:cubicBezTo>
                  <a:cubicBezTo>
                    <a:pt x="420" y="2684"/>
                    <a:pt x="331" y="4058"/>
                    <a:pt x="242" y="5432"/>
                  </a:cubicBezTo>
                  <a:cubicBezTo>
                    <a:pt x="170" y="6672"/>
                    <a:pt x="1" y="8046"/>
                    <a:pt x="840" y="8911"/>
                  </a:cubicBezTo>
                  <a:cubicBezTo>
                    <a:pt x="902" y="8983"/>
                    <a:pt x="991" y="9036"/>
                    <a:pt x="1089" y="9063"/>
                  </a:cubicBezTo>
                  <a:cubicBezTo>
                    <a:pt x="1151" y="9084"/>
                    <a:pt x="1215" y="9094"/>
                    <a:pt x="1280" y="9094"/>
                  </a:cubicBezTo>
                  <a:cubicBezTo>
                    <a:pt x="1383" y="9094"/>
                    <a:pt x="1487" y="9068"/>
                    <a:pt x="1580" y="9018"/>
                  </a:cubicBezTo>
                  <a:cubicBezTo>
                    <a:pt x="3784" y="7769"/>
                    <a:pt x="5960" y="6199"/>
                    <a:pt x="8101" y="4147"/>
                  </a:cubicBezTo>
                  <a:cubicBezTo>
                    <a:pt x="8538" y="3719"/>
                    <a:pt x="8869" y="3193"/>
                    <a:pt x="9056" y="2613"/>
                  </a:cubicBezTo>
                  <a:cubicBezTo>
                    <a:pt x="9100" y="2488"/>
                    <a:pt x="9136" y="2363"/>
                    <a:pt x="9100" y="2238"/>
                  </a:cubicBezTo>
                  <a:cubicBezTo>
                    <a:pt x="9038" y="2015"/>
                    <a:pt x="8788" y="1908"/>
                    <a:pt x="8556" y="1890"/>
                  </a:cubicBezTo>
                  <a:cubicBezTo>
                    <a:pt x="8481" y="1882"/>
                    <a:pt x="8404" y="1879"/>
                    <a:pt x="8327" y="1879"/>
                  </a:cubicBezTo>
                  <a:cubicBezTo>
                    <a:pt x="8022" y="1879"/>
                    <a:pt x="7706" y="1930"/>
                    <a:pt x="7409" y="1930"/>
                  </a:cubicBezTo>
                  <a:cubicBezTo>
                    <a:pt x="7136" y="1930"/>
                    <a:pt x="6880" y="1887"/>
                    <a:pt x="6665" y="1721"/>
                  </a:cubicBezTo>
                  <a:cubicBezTo>
                    <a:pt x="6433" y="1551"/>
                    <a:pt x="6308" y="1275"/>
                    <a:pt x="6139" y="1043"/>
                  </a:cubicBezTo>
                  <a:cubicBezTo>
                    <a:pt x="5990" y="858"/>
                    <a:pt x="5768" y="691"/>
                    <a:pt x="5544" y="691"/>
                  </a:cubicBezTo>
                  <a:cubicBezTo>
                    <a:pt x="5498" y="691"/>
                    <a:pt x="5452" y="698"/>
                    <a:pt x="5407" y="713"/>
                  </a:cubicBezTo>
                  <a:cubicBezTo>
                    <a:pt x="5162" y="797"/>
                    <a:pt x="4962" y="1086"/>
                    <a:pt x="4741" y="1086"/>
                  </a:cubicBezTo>
                  <a:cubicBezTo>
                    <a:pt x="4705" y="1086"/>
                    <a:pt x="4669" y="1078"/>
                    <a:pt x="4631" y="1061"/>
                  </a:cubicBezTo>
                  <a:cubicBezTo>
                    <a:pt x="4542" y="1016"/>
                    <a:pt x="4479" y="918"/>
                    <a:pt x="4435" y="829"/>
                  </a:cubicBezTo>
                  <a:cubicBezTo>
                    <a:pt x="4283" y="561"/>
                    <a:pt x="4131" y="285"/>
                    <a:pt x="3873" y="115"/>
                  </a:cubicBezTo>
                  <a:cubicBezTo>
                    <a:pt x="3755" y="42"/>
                    <a:pt x="3611" y="0"/>
                    <a:pt x="3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4"/>
            <p:cNvSpPr/>
            <p:nvPr/>
          </p:nvSpPr>
          <p:spPr>
            <a:xfrm>
              <a:off x="4108175" y="1043475"/>
              <a:ext cx="197625" cy="228675"/>
            </a:xfrm>
            <a:custGeom>
              <a:avLst/>
              <a:gdLst/>
              <a:ahLst/>
              <a:cxnLst/>
              <a:rect l="l" t="t" r="r" b="b"/>
              <a:pathLst>
                <a:path w="7905" h="9147" extrusionOk="0">
                  <a:moveTo>
                    <a:pt x="542" y="1"/>
                  </a:moveTo>
                  <a:cubicBezTo>
                    <a:pt x="490" y="1"/>
                    <a:pt x="427" y="35"/>
                    <a:pt x="420" y="94"/>
                  </a:cubicBezTo>
                  <a:cubicBezTo>
                    <a:pt x="340" y="656"/>
                    <a:pt x="233" y="1218"/>
                    <a:pt x="152" y="1789"/>
                  </a:cubicBezTo>
                  <a:cubicBezTo>
                    <a:pt x="72" y="2360"/>
                    <a:pt x="1" y="2931"/>
                    <a:pt x="10" y="3511"/>
                  </a:cubicBezTo>
                  <a:cubicBezTo>
                    <a:pt x="19" y="4082"/>
                    <a:pt x="90" y="4653"/>
                    <a:pt x="126" y="5224"/>
                  </a:cubicBezTo>
                  <a:cubicBezTo>
                    <a:pt x="170" y="5795"/>
                    <a:pt x="152" y="6357"/>
                    <a:pt x="179" y="6928"/>
                  </a:cubicBezTo>
                  <a:cubicBezTo>
                    <a:pt x="197" y="7445"/>
                    <a:pt x="233" y="7963"/>
                    <a:pt x="251" y="8480"/>
                  </a:cubicBezTo>
                  <a:cubicBezTo>
                    <a:pt x="215" y="8578"/>
                    <a:pt x="170" y="8676"/>
                    <a:pt x="135" y="8766"/>
                  </a:cubicBezTo>
                  <a:cubicBezTo>
                    <a:pt x="108" y="8837"/>
                    <a:pt x="161" y="8908"/>
                    <a:pt x="224" y="8926"/>
                  </a:cubicBezTo>
                  <a:cubicBezTo>
                    <a:pt x="233" y="8931"/>
                    <a:pt x="242" y="8933"/>
                    <a:pt x="251" y="8933"/>
                  </a:cubicBezTo>
                  <a:cubicBezTo>
                    <a:pt x="259" y="8933"/>
                    <a:pt x="268" y="8931"/>
                    <a:pt x="277" y="8926"/>
                  </a:cubicBezTo>
                  <a:cubicBezTo>
                    <a:pt x="304" y="8971"/>
                    <a:pt x="349" y="9006"/>
                    <a:pt x="393" y="9006"/>
                  </a:cubicBezTo>
                  <a:lnTo>
                    <a:pt x="402" y="9006"/>
                  </a:lnTo>
                  <a:cubicBezTo>
                    <a:pt x="402" y="9042"/>
                    <a:pt x="411" y="9078"/>
                    <a:pt x="438" y="9114"/>
                  </a:cubicBezTo>
                  <a:cubicBezTo>
                    <a:pt x="460" y="9136"/>
                    <a:pt x="494" y="9147"/>
                    <a:pt x="527" y="9147"/>
                  </a:cubicBezTo>
                  <a:cubicBezTo>
                    <a:pt x="561" y="9147"/>
                    <a:pt x="594" y="9136"/>
                    <a:pt x="616" y="9114"/>
                  </a:cubicBezTo>
                  <a:cubicBezTo>
                    <a:pt x="1080" y="8641"/>
                    <a:pt x="1553" y="8186"/>
                    <a:pt x="2044" y="7740"/>
                  </a:cubicBezTo>
                  <a:cubicBezTo>
                    <a:pt x="2525" y="7303"/>
                    <a:pt x="3025" y="6883"/>
                    <a:pt x="3507" y="6437"/>
                  </a:cubicBezTo>
                  <a:cubicBezTo>
                    <a:pt x="3971" y="6000"/>
                    <a:pt x="4426" y="5536"/>
                    <a:pt x="4889" y="5081"/>
                  </a:cubicBezTo>
                  <a:cubicBezTo>
                    <a:pt x="5344" y="4635"/>
                    <a:pt x="5835" y="4216"/>
                    <a:pt x="6308" y="3779"/>
                  </a:cubicBezTo>
                  <a:cubicBezTo>
                    <a:pt x="6790" y="3342"/>
                    <a:pt x="7254" y="2896"/>
                    <a:pt x="7691" y="2414"/>
                  </a:cubicBezTo>
                  <a:cubicBezTo>
                    <a:pt x="7744" y="2360"/>
                    <a:pt x="7798" y="2298"/>
                    <a:pt x="7851" y="2235"/>
                  </a:cubicBezTo>
                  <a:cubicBezTo>
                    <a:pt x="7905" y="2182"/>
                    <a:pt x="7905" y="2102"/>
                    <a:pt x="7851" y="2048"/>
                  </a:cubicBezTo>
                  <a:cubicBezTo>
                    <a:pt x="7828" y="2025"/>
                    <a:pt x="7792" y="2011"/>
                    <a:pt x="7758" y="2011"/>
                  </a:cubicBezTo>
                  <a:cubicBezTo>
                    <a:pt x="7726" y="2011"/>
                    <a:pt x="7694" y="2023"/>
                    <a:pt x="7673" y="2048"/>
                  </a:cubicBezTo>
                  <a:cubicBezTo>
                    <a:pt x="7245" y="2539"/>
                    <a:pt x="6781" y="2994"/>
                    <a:pt x="6308" y="3431"/>
                  </a:cubicBezTo>
                  <a:cubicBezTo>
                    <a:pt x="5835" y="3868"/>
                    <a:pt x="5344" y="4287"/>
                    <a:pt x="4872" y="4733"/>
                  </a:cubicBezTo>
                  <a:cubicBezTo>
                    <a:pt x="4408" y="5179"/>
                    <a:pt x="3962" y="5643"/>
                    <a:pt x="3489" y="6098"/>
                  </a:cubicBezTo>
                  <a:cubicBezTo>
                    <a:pt x="3025" y="6544"/>
                    <a:pt x="2525" y="6964"/>
                    <a:pt x="2044" y="7392"/>
                  </a:cubicBezTo>
                  <a:cubicBezTo>
                    <a:pt x="1571" y="7811"/>
                    <a:pt x="1116" y="8239"/>
                    <a:pt x="679" y="8685"/>
                  </a:cubicBezTo>
                  <a:cubicBezTo>
                    <a:pt x="937" y="8239"/>
                    <a:pt x="1205" y="7793"/>
                    <a:pt x="1491" y="7356"/>
                  </a:cubicBezTo>
                  <a:cubicBezTo>
                    <a:pt x="1812" y="6848"/>
                    <a:pt x="2142" y="6348"/>
                    <a:pt x="2463" y="5840"/>
                  </a:cubicBezTo>
                  <a:cubicBezTo>
                    <a:pt x="2775" y="5349"/>
                    <a:pt x="3087" y="4849"/>
                    <a:pt x="3426" y="4377"/>
                  </a:cubicBezTo>
                  <a:cubicBezTo>
                    <a:pt x="3596" y="4145"/>
                    <a:pt x="3765" y="3922"/>
                    <a:pt x="3953" y="3716"/>
                  </a:cubicBezTo>
                  <a:cubicBezTo>
                    <a:pt x="4131" y="3511"/>
                    <a:pt x="4327" y="3315"/>
                    <a:pt x="4524" y="3128"/>
                  </a:cubicBezTo>
                  <a:cubicBezTo>
                    <a:pt x="4925" y="2753"/>
                    <a:pt x="5344" y="2396"/>
                    <a:pt x="5746" y="2021"/>
                  </a:cubicBezTo>
                  <a:cubicBezTo>
                    <a:pt x="5790" y="1968"/>
                    <a:pt x="5844" y="1923"/>
                    <a:pt x="5889" y="1879"/>
                  </a:cubicBezTo>
                  <a:cubicBezTo>
                    <a:pt x="5986" y="1788"/>
                    <a:pt x="5894" y="1655"/>
                    <a:pt x="5794" y="1655"/>
                  </a:cubicBezTo>
                  <a:cubicBezTo>
                    <a:pt x="5765" y="1655"/>
                    <a:pt x="5736" y="1666"/>
                    <a:pt x="5710" y="1691"/>
                  </a:cubicBezTo>
                  <a:cubicBezTo>
                    <a:pt x="5318" y="2084"/>
                    <a:pt x="4889" y="2432"/>
                    <a:pt x="4479" y="2806"/>
                  </a:cubicBezTo>
                  <a:cubicBezTo>
                    <a:pt x="4283" y="2994"/>
                    <a:pt x="4087" y="3181"/>
                    <a:pt x="3899" y="3386"/>
                  </a:cubicBezTo>
                  <a:cubicBezTo>
                    <a:pt x="3703" y="3600"/>
                    <a:pt x="3525" y="3823"/>
                    <a:pt x="3346" y="4055"/>
                  </a:cubicBezTo>
                  <a:cubicBezTo>
                    <a:pt x="2998" y="4519"/>
                    <a:pt x="2677" y="5019"/>
                    <a:pt x="2365" y="5509"/>
                  </a:cubicBezTo>
                  <a:cubicBezTo>
                    <a:pt x="2044" y="6018"/>
                    <a:pt x="1714" y="6518"/>
                    <a:pt x="1392" y="7026"/>
                  </a:cubicBezTo>
                  <a:cubicBezTo>
                    <a:pt x="1160" y="7383"/>
                    <a:pt x="937" y="7740"/>
                    <a:pt x="723" y="8097"/>
                  </a:cubicBezTo>
                  <a:cubicBezTo>
                    <a:pt x="723" y="8070"/>
                    <a:pt x="723" y="8043"/>
                    <a:pt x="732" y="8016"/>
                  </a:cubicBezTo>
                  <a:cubicBezTo>
                    <a:pt x="1053" y="7258"/>
                    <a:pt x="1392" y="6500"/>
                    <a:pt x="1696" y="5732"/>
                  </a:cubicBezTo>
                  <a:cubicBezTo>
                    <a:pt x="1892" y="5215"/>
                    <a:pt x="2079" y="4707"/>
                    <a:pt x="2293" y="4198"/>
                  </a:cubicBezTo>
                  <a:cubicBezTo>
                    <a:pt x="2499" y="3690"/>
                    <a:pt x="2731" y="3190"/>
                    <a:pt x="2980" y="2690"/>
                  </a:cubicBezTo>
                  <a:cubicBezTo>
                    <a:pt x="3257" y="2137"/>
                    <a:pt x="3551" y="1584"/>
                    <a:pt x="3846" y="1040"/>
                  </a:cubicBezTo>
                  <a:cubicBezTo>
                    <a:pt x="3881" y="978"/>
                    <a:pt x="3864" y="897"/>
                    <a:pt x="3801" y="862"/>
                  </a:cubicBezTo>
                  <a:cubicBezTo>
                    <a:pt x="3780" y="849"/>
                    <a:pt x="3756" y="843"/>
                    <a:pt x="3733" y="843"/>
                  </a:cubicBezTo>
                  <a:cubicBezTo>
                    <a:pt x="3689" y="843"/>
                    <a:pt x="3646" y="865"/>
                    <a:pt x="3623" y="906"/>
                  </a:cubicBezTo>
                  <a:cubicBezTo>
                    <a:pt x="3096" y="1896"/>
                    <a:pt x="2561" y="2878"/>
                    <a:pt x="2133" y="3913"/>
                  </a:cubicBezTo>
                  <a:cubicBezTo>
                    <a:pt x="1919" y="4421"/>
                    <a:pt x="1722" y="4947"/>
                    <a:pt x="1517" y="5465"/>
                  </a:cubicBezTo>
                  <a:cubicBezTo>
                    <a:pt x="1321" y="5982"/>
                    <a:pt x="1107" y="6491"/>
                    <a:pt x="884" y="6999"/>
                  </a:cubicBezTo>
                  <a:cubicBezTo>
                    <a:pt x="848" y="7097"/>
                    <a:pt x="804" y="7196"/>
                    <a:pt x="759" y="7294"/>
                  </a:cubicBezTo>
                  <a:cubicBezTo>
                    <a:pt x="759" y="7285"/>
                    <a:pt x="759" y="7276"/>
                    <a:pt x="759" y="7267"/>
                  </a:cubicBezTo>
                  <a:cubicBezTo>
                    <a:pt x="777" y="6999"/>
                    <a:pt x="786" y="6732"/>
                    <a:pt x="821" y="6464"/>
                  </a:cubicBezTo>
                  <a:cubicBezTo>
                    <a:pt x="848" y="6205"/>
                    <a:pt x="893" y="5947"/>
                    <a:pt x="946" y="5688"/>
                  </a:cubicBezTo>
                  <a:cubicBezTo>
                    <a:pt x="1062" y="5162"/>
                    <a:pt x="1214" y="4644"/>
                    <a:pt x="1357" y="4118"/>
                  </a:cubicBezTo>
                  <a:cubicBezTo>
                    <a:pt x="1491" y="3591"/>
                    <a:pt x="1598" y="3065"/>
                    <a:pt x="1714" y="2530"/>
                  </a:cubicBezTo>
                  <a:cubicBezTo>
                    <a:pt x="1838" y="1932"/>
                    <a:pt x="1972" y="1334"/>
                    <a:pt x="2151" y="746"/>
                  </a:cubicBezTo>
                  <a:cubicBezTo>
                    <a:pt x="2169" y="683"/>
                    <a:pt x="2124" y="603"/>
                    <a:pt x="2061" y="585"/>
                  </a:cubicBezTo>
                  <a:cubicBezTo>
                    <a:pt x="2051" y="582"/>
                    <a:pt x="2040" y="581"/>
                    <a:pt x="2029" y="581"/>
                  </a:cubicBezTo>
                  <a:cubicBezTo>
                    <a:pt x="1970" y="581"/>
                    <a:pt x="1916" y="621"/>
                    <a:pt x="1901" y="674"/>
                  </a:cubicBezTo>
                  <a:cubicBezTo>
                    <a:pt x="1740" y="1201"/>
                    <a:pt x="1615" y="1736"/>
                    <a:pt x="1499" y="2271"/>
                  </a:cubicBezTo>
                  <a:cubicBezTo>
                    <a:pt x="1392" y="2797"/>
                    <a:pt x="1285" y="3333"/>
                    <a:pt x="1152" y="3859"/>
                  </a:cubicBezTo>
                  <a:cubicBezTo>
                    <a:pt x="1018" y="4385"/>
                    <a:pt x="866" y="4903"/>
                    <a:pt x="741" y="5429"/>
                  </a:cubicBezTo>
                  <a:cubicBezTo>
                    <a:pt x="679" y="5697"/>
                    <a:pt x="625" y="5956"/>
                    <a:pt x="590" y="6223"/>
                  </a:cubicBezTo>
                  <a:cubicBezTo>
                    <a:pt x="554" y="6491"/>
                    <a:pt x="527" y="6767"/>
                    <a:pt x="509" y="7035"/>
                  </a:cubicBezTo>
                  <a:cubicBezTo>
                    <a:pt x="500" y="7294"/>
                    <a:pt x="491" y="7561"/>
                    <a:pt x="482" y="7820"/>
                  </a:cubicBezTo>
                  <a:cubicBezTo>
                    <a:pt x="465" y="7597"/>
                    <a:pt x="456" y="7374"/>
                    <a:pt x="447" y="7151"/>
                  </a:cubicBezTo>
                  <a:cubicBezTo>
                    <a:pt x="429" y="6865"/>
                    <a:pt x="420" y="6580"/>
                    <a:pt x="411" y="6286"/>
                  </a:cubicBezTo>
                  <a:cubicBezTo>
                    <a:pt x="411" y="6009"/>
                    <a:pt x="411" y="5724"/>
                    <a:pt x="402" y="5438"/>
                  </a:cubicBezTo>
                  <a:cubicBezTo>
                    <a:pt x="366" y="4867"/>
                    <a:pt x="295" y="4305"/>
                    <a:pt x="277" y="3734"/>
                  </a:cubicBezTo>
                  <a:cubicBezTo>
                    <a:pt x="251" y="3172"/>
                    <a:pt x="295" y="2610"/>
                    <a:pt x="375" y="2057"/>
                  </a:cubicBezTo>
                  <a:cubicBezTo>
                    <a:pt x="465" y="1424"/>
                    <a:pt x="581" y="799"/>
                    <a:pt x="670" y="166"/>
                  </a:cubicBezTo>
                  <a:cubicBezTo>
                    <a:pt x="679" y="94"/>
                    <a:pt x="652" y="23"/>
                    <a:pt x="572" y="5"/>
                  </a:cubicBezTo>
                  <a:cubicBezTo>
                    <a:pt x="562" y="2"/>
                    <a:pt x="552" y="1"/>
                    <a:pt x="5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4"/>
            <p:cNvSpPr/>
            <p:nvPr/>
          </p:nvSpPr>
          <p:spPr>
            <a:xfrm>
              <a:off x="4110850" y="1218425"/>
              <a:ext cx="16525" cy="336300"/>
            </a:xfrm>
            <a:custGeom>
              <a:avLst/>
              <a:gdLst/>
              <a:ahLst/>
              <a:cxnLst/>
              <a:rect l="l" t="t" r="r" b="b"/>
              <a:pathLst>
                <a:path w="661" h="13452" extrusionOk="0">
                  <a:moveTo>
                    <a:pt x="550" y="0"/>
                  </a:moveTo>
                  <a:cubicBezTo>
                    <a:pt x="505" y="0"/>
                    <a:pt x="482" y="42"/>
                    <a:pt x="474" y="90"/>
                  </a:cubicBezTo>
                  <a:cubicBezTo>
                    <a:pt x="242" y="1803"/>
                    <a:pt x="108" y="3525"/>
                    <a:pt x="54" y="5256"/>
                  </a:cubicBezTo>
                  <a:cubicBezTo>
                    <a:pt x="1" y="6986"/>
                    <a:pt x="28" y="8717"/>
                    <a:pt x="135" y="10448"/>
                  </a:cubicBezTo>
                  <a:cubicBezTo>
                    <a:pt x="188" y="11420"/>
                    <a:pt x="268" y="12393"/>
                    <a:pt x="367" y="13365"/>
                  </a:cubicBezTo>
                  <a:cubicBezTo>
                    <a:pt x="371" y="13423"/>
                    <a:pt x="420" y="13452"/>
                    <a:pt x="466" y="13452"/>
                  </a:cubicBezTo>
                  <a:cubicBezTo>
                    <a:pt x="512" y="13452"/>
                    <a:pt x="554" y="13423"/>
                    <a:pt x="545" y="13365"/>
                  </a:cubicBezTo>
                  <a:cubicBezTo>
                    <a:pt x="367" y="11643"/>
                    <a:pt x="259" y="9913"/>
                    <a:pt x="224" y="8182"/>
                  </a:cubicBezTo>
                  <a:cubicBezTo>
                    <a:pt x="188" y="6451"/>
                    <a:pt x="224" y="4720"/>
                    <a:pt x="349" y="2990"/>
                  </a:cubicBezTo>
                  <a:cubicBezTo>
                    <a:pt x="420" y="2017"/>
                    <a:pt x="527" y="1054"/>
                    <a:pt x="652" y="90"/>
                  </a:cubicBezTo>
                  <a:cubicBezTo>
                    <a:pt x="661" y="37"/>
                    <a:pt x="607" y="1"/>
                    <a:pt x="563" y="1"/>
                  </a:cubicBezTo>
                  <a:cubicBezTo>
                    <a:pt x="558" y="1"/>
                    <a:pt x="55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" name="Google Shape;1088;p44"/>
          <p:cNvSpPr/>
          <p:nvPr/>
        </p:nvSpPr>
        <p:spPr>
          <a:xfrm rot="3599956">
            <a:off x="7529651" y="3612635"/>
            <a:ext cx="564713" cy="1552741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A green grid with black dots&#10;&#10;Description automatically generated">
            <a:extLst>
              <a:ext uri="{FF2B5EF4-FFF2-40B4-BE49-F238E27FC236}">
                <a16:creationId xmlns:a16="http://schemas.microsoft.com/office/drawing/2014/main" id="{B23DD48E-F3BC-A05F-FBB0-636AE07010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086" y="547979"/>
            <a:ext cx="3475839" cy="3462046"/>
          </a:xfrm>
          <a:prstGeom prst="rect">
            <a:avLst/>
          </a:prstGeom>
        </p:spPr>
      </p:pic>
      <p:sp>
        <p:nvSpPr>
          <p:cNvPr id="5" name="Text Box 1">
            <a:extLst>
              <a:ext uri="{FF2B5EF4-FFF2-40B4-BE49-F238E27FC236}">
                <a16:creationId xmlns:a16="http://schemas.microsoft.com/office/drawing/2014/main" id="{05D06862-3FCC-64A6-8D48-9DA66EC41596}"/>
              </a:ext>
            </a:extLst>
          </p:cNvPr>
          <p:cNvSpPr txBox="1"/>
          <p:nvPr/>
        </p:nvSpPr>
        <p:spPr>
          <a:xfrm>
            <a:off x="5871198" y="4087497"/>
            <a:ext cx="2802934" cy="338554"/>
          </a:xfrm>
          <a:prstGeom prst="rect">
            <a:avLst/>
          </a:prstGeom>
          <a:solidFill>
            <a:prstClr val="white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Aft>
                <a:spcPts val="1000"/>
              </a:spcAft>
            </a:pPr>
            <a:r>
              <a:rPr lang="en-US" sz="1100" i="1" dirty="0">
                <a:solidFill>
                  <a:srgbClr val="323232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Figure 1: 50x50 2D grid with 30% populated by </a:t>
            </a:r>
            <a:r>
              <a:rPr lang="en-US" sz="1100" i="1" dirty="0" err="1">
                <a:solidFill>
                  <a:srgbClr val="323232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Cormasis</a:t>
            </a:r>
            <a:r>
              <a:rPr lang="en-US" sz="1100" i="1" dirty="0">
                <a:solidFill>
                  <a:srgbClr val="323232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sz="1100" i="1" dirty="0" err="1">
                <a:solidFill>
                  <a:srgbClr val="323232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gama</a:t>
            </a:r>
            <a:r>
              <a:rPr lang="en-US" sz="1100" i="1" dirty="0">
                <a:solidFill>
                  <a:srgbClr val="323232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trees.</a:t>
            </a:r>
          </a:p>
        </p:txBody>
      </p:sp>
      <p:pic>
        <p:nvPicPr>
          <p:cNvPr id="8" name="Picture 7" descr="A black and white text&#10;&#10;Description automatically generated">
            <a:extLst>
              <a:ext uri="{FF2B5EF4-FFF2-40B4-BE49-F238E27FC236}">
                <a16:creationId xmlns:a16="http://schemas.microsoft.com/office/drawing/2014/main" id="{45C2723E-24F4-8EF9-7C84-EC409618C1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240" y="3461026"/>
            <a:ext cx="3756660" cy="4171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BD47D3-D005-3A48-49A8-3F56D0510C6D}"/>
              </a:ext>
            </a:extLst>
          </p:cNvPr>
          <p:cNvSpPr txBox="1"/>
          <p:nvPr/>
        </p:nvSpPr>
        <p:spPr>
          <a:xfrm>
            <a:off x="8726898" y="4774168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06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>
          <a:extLst>
            <a:ext uri="{FF2B5EF4-FFF2-40B4-BE49-F238E27FC236}">
              <a16:creationId xmlns:a16="http://schemas.microsoft.com/office/drawing/2014/main" id="{DFA39694-18FE-F126-7432-34ED59B36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44">
            <a:extLst>
              <a:ext uri="{FF2B5EF4-FFF2-40B4-BE49-F238E27FC236}">
                <a16:creationId xmlns:a16="http://schemas.microsoft.com/office/drawing/2014/main" id="{61372C26-3782-DC1F-2C6E-60D2A9E878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05940"/>
            <a:ext cx="3885900" cy="11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Shepherd/Herd Dynamics</a:t>
            </a:r>
          </a:p>
        </p:txBody>
      </p:sp>
      <p:sp>
        <p:nvSpPr>
          <p:cNvPr id="1079" name="Google Shape;1079;p44">
            <a:extLst>
              <a:ext uri="{FF2B5EF4-FFF2-40B4-BE49-F238E27FC236}">
                <a16:creationId xmlns:a16="http://schemas.microsoft.com/office/drawing/2014/main" id="{106A4016-587D-A0B7-3AE7-F1E210C2388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56914" y="1522738"/>
            <a:ext cx="3885900" cy="21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Herds move around the grid based on </a:t>
            </a:r>
            <a:r>
              <a:rPr lang="en-US" sz="1800" b="1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perception_range</a:t>
            </a: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and available unoccupied lands by another herds. </a:t>
            </a:r>
          </a:p>
          <a:p>
            <a:pPr marL="342900" marR="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Herds prefer forested cells but can settle in pasture lands if no forest is visible.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Herds graze the tree cell into pasture cell.</a:t>
            </a:r>
          </a:p>
        </p:txBody>
      </p:sp>
      <p:sp>
        <p:nvSpPr>
          <p:cNvPr id="1080" name="Google Shape;1080;p44">
            <a:extLst>
              <a:ext uri="{FF2B5EF4-FFF2-40B4-BE49-F238E27FC236}">
                <a16:creationId xmlns:a16="http://schemas.microsoft.com/office/drawing/2014/main" id="{2AF97BC8-5406-C3C2-AD86-785FCD82D61C}"/>
              </a:ext>
            </a:extLst>
          </p:cNvPr>
          <p:cNvSpPr/>
          <p:nvPr/>
        </p:nvSpPr>
        <p:spPr>
          <a:xfrm>
            <a:off x="4995263" y="3926400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" name="Google Shape;1081;p44">
            <a:extLst>
              <a:ext uri="{FF2B5EF4-FFF2-40B4-BE49-F238E27FC236}">
                <a16:creationId xmlns:a16="http://schemas.microsoft.com/office/drawing/2014/main" id="{4646C71A-6C35-E21F-BAE1-E2E9124C4694}"/>
              </a:ext>
            </a:extLst>
          </p:cNvPr>
          <p:cNvGrpSpPr/>
          <p:nvPr/>
        </p:nvGrpSpPr>
        <p:grpSpPr>
          <a:xfrm flipH="1">
            <a:off x="8009623" y="2991346"/>
            <a:ext cx="842302" cy="1265428"/>
            <a:chOff x="3852150" y="898100"/>
            <a:chExt cx="463925" cy="696975"/>
          </a:xfrm>
        </p:grpSpPr>
        <p:sp>
          <p:nvSpPr>
            <p:cNvPr id="1082" name="Google Shape;1082;p44">
              <a:extLst>
                <a:ext uri="{FF2B5EF4-FFF2-40B4-BE49-F238E27FC236}">
                  <a16:creationId xmlns:a16="http://schemas.microsoft.com/office/drawing/2014/main" id="{29C88C97-6DA6-7E67-5940-FBF3066A1D28}"/>
                </a:ext>
              </a:extLst>
            </p:cNvPr>
            <p:cNvSpPr/>
            <p:nvPr/>
          </p:nvSpPr>
          <p:spPr>
            <a:xfrm>
              <a:off x="3971025" y="1040050"/>
              <a:ext cx="191025" cy="555025"/>
            </a:xfrm>
            <a:custGeom>
              <a:avLst/>
              <a:gdLst/>
              <a:ahLst/>
              <a:cxnLst/>
              <a:rect l="l" t="t" r="r" b="b"/>
              <a:pathLst>
                <a:path w="7641" h="22201" extrusionOk="0">
                  <a:moveTo>
                    <a:pt x="149" y="1"/>
                  </a:moveTo>
                  <a:cubicBezTo>
                    <a:pt x="72" y="1"/>
                    <a:pt x="0" y="50"/>
                    <a:pt x="9" y="151"/>
                  </a:cubicBezTo>
                  <a:cubicBezTo>
                    <a:pt x="161" y="2221"/>
                    <a:pt x="455" y="4282"/>
                    <a:pt x="857" y="6316"/>
                  </a:cubicBezTo>
                  <a:cubicBezTo>
                    <a:pt x="1258" y="8350"/>
                    <a:pt x="1776" y="10348"/>
                    <a:pt x="2382" y="12319"/>
                  </a:cubicBezTo>
                  <a:cubicBezTo>
                    <a:pt x="2891" y="13997"/>
                    <a:pt x="3444" y="15674"/>
                    <a:pt x="4113" y="17288"/>
                  </a:cubicBezTo>
                  <a:cubicBezTo>
                    <a:pt x="4505" y="18216"/>
                    <a:pt x="4943" y="19126"/>
                    <a:pt x="5513" y="19965"/>
                  </a:cubicBezTo>
                  <a:cubicBezTo>
                    <a:pt x="5986" y="20652"/>
                    <a:pt x="6548" y="21267"/>
                    <a:pt x="7093" y="21892"/>
                  </a:cubicBezTo>
                  <a:cubicBezTo>
                    <a:pt x="7173" y="21981"/>
                    <a:pt x="7244" y="22061"/>
                    <a:pt x="7324" y="22150"/>
                  </a:cubicBezTo>
                  <a:cubicBezTo>
                    <a:pt x="7354" y="22186"/>
                    <a:pt x="7389" y="22201"/>
                    <a:pt x="7423" y="22201"/>
                  </a:cubicBezTo>
                  <a:cubicBezTo>
                    <a:pt x="7535" y="22201"/>
                    <a:pt x="7641" y="22043"/>
                    <a:pt x="7539" y="21927"/>
                  </a:cubicBezTo>
                  <a:cubicBezTo>
                    <a:pt x="6994" y="21312"/>
                    <a:pt x="6423" y="20687"/>
                    <a:pt x="5951" y="20036"/>
                  </a:cubicBezTo>
                  <a:cubicBezTo>
                    <a:pt x="5389" y="19269"/>
                    <a:pt x="4951" y="18430"/>
                    <a:pt x="4568" y="17556"/>
                  </a:cubicBezTo>
                  <a:cubicBezTo>
                    <a:pt x="3917" y="16066"/>
                    <a:pt x="3399" y="14514"/>
                    <a:pt x="2900" y="12962"/>
                  </a:cubicBezTo>
                  <a:cubicBezTo>
                    <a:pt x="2275" y="10999"/>
                    <a:pt x="1740" y="9010"/>
                    <a:pt x="1312" y="6994"/>
                  </a:cubicBezTo>
                  <a:cubicBezTo>
                    <a:pt x="883" y="4986"/>
                    <a:pt x="562" y="2952"/>
                    <a:pt x="384" y="900"/>
                  </a:cubicBezTo>
                  <a:cubicBezTo>
                    <a:pt x="357" y="651"/>
                    <a:pt x="339" y="401"/>
                    <a:pt x="321" y="151"/>
                  </a:cubicBezTo>
                  <a:cubicBezTo>
                    <a:pt x="312" y="52"/>
                    <a:pt x="228" y="1"/>
                    <a:pt x="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4">
              <a:extLst>
                <a:ext uri="{FF2B5EF4-FFF2-40B4-BE49-F238E27FC236}">
                  <a16:creationId xmlns:a16="http://schemas.microsoft.com/office/drawing/2014/main" id="{294533D7-0C96-50E6-2797-AAC4293F3204}"/>
                </a:ext>
              </a:extLst>
            </p:cNvPr>
            <p:cNvSpPr/>
            <p:nvPr/>
          </p:nvSpPr>
          <p:spPr>
            <a:xfrm>
              <a:off x="3852150" y="898100"/>
              <a:ext cx="208550" cy="257925"/>
            </a:xfrm>
            <a:custGeom>
              <a:avLst/>
              <a:gdLst/>
              <a:ahLst/>
              <a:cxnLst/>
              <a:rect l="l" t="t" r="r" b="b"/>
              <a:pathLst>
                <a:path w="8342" h="10317" extrusionOk="0">
                  <a:moveTo>
                    <a:pt x="7687" y="1"/>
                  </a:moveTo>
                  <a:cubicBezTo>
                    <a:pt x="7555" y="1"/>
                    <a:pt x="7413" y="48"/>
                    <a:pt x="7298" y="111"/>
                  </a:cubicBezTo>
                  <a:cubicBezTo>
                    <a:pt x="6747" y="426"/>
                    <a:pt x="6316" y="1075"/>
                    <a:pt x="5694" y="1075"/>
                  </a:cubicBezTo>
                  <a:cubicBezTo>
                    <a:pt x="5681" y="1075"/>
                    <a:pt x="5669" y="1075"/>
                    <a:pt x="5656" y="1074"/>
                  </a:cubicBezTo>
                  <a:cubicBezTo>
                    <a:pt x="5371" y="1056"/>
                    <a:pt x="5112" y="905"/>
                    <a:pt x="4836" y="824"/>
                  </a:cubicBezTo>
                  <a:cubicBezTo>
                    <a:pt x="4734" y="792"/>
                    <a:pt x="4622" y="772"/>
                    <a:pt x="4514" y="772"/>
                  </a:cubicBezTo>
                  <a:cubicBezTo>
                    <a:pt x="4327" y="772"/>
                    <a:pt x="4149" y="830"/>
                    <a:pt x="4042" y="976"/>
                  </a:cubicBezTo>
                  <a:cubicBezTo>
                    <a:pt x="3872" y="1208"/>
                    <a:pt x="3899" y="1645"/>
                    <a:pt x="3613" y="1699"/>
                  </a:cubicBezTo>
                  <a:cubicBezTo>
                    <a:pt x="3597" y="1701"/>
                    <a:pt x="3580" y="1703"/>
                    <a:pt x="3564" y="1703"/>
                  </a:cubicBezTo>
                  <a:cubicBezTo>
                    <a:pt x="3476" y="1703"/>
                    <a:pt x="3394" y="1665"/>
                    <a:pt x="3319" y="1627"/>
                  </a:cubicBezTo>
                  <a:cubicBezTo>
                    <a:pt x="3058" y="1501"/>
                    <a:pt x="2790" y="1367"/>
                    <a:pt x="2498" y="1367"/>
                  </a:cubicBezTo>
                  <a:cubicBezTo>
                    <a:pt x="2480" y="1367"/>
                    <a:pt x="2463" y="1368"/>
                    <a:pt x="2445" y="1369"/>
                  </a:cubicBezTo>
                  <a:cubicBezTo>
                    <a:pt x="2141" y="1378"/>
                    <a:pt x="1829" y="1601"/>
                    <a:pt x="1820" y="1904"/>
                  </a:cubicBezTo>
                  <a:cubicBezTo>
                    <a:pt x="1820" y="2056"/>
                    <a:pt x="1892" y="2207"/>
                    <a:pt x="1865" y="2359"/>
                  </a:cubicBezTo>
                  <a:cubicBezTo>
                    <a:pt x="1815" y="2606"/>
                    <a:pt x="1514" y="2709"/>
                    <a:pt x="1251" y="2709"/>
                  </a:cubicBezTo>
                  <a:cubicBezTo>
                    <a:pt x="1229" y="2709"/>
                    <a:pt x="1208" y="2708"/>
                    <a:pt x="1187" y="2707"/>
                  </a:cubicBezTo>
                  <a:cubicBezTo>
                    <a:pt x="1024" y="2691"/>
                    <a:pt x="855" y="2657"/>
                    <a:pt x="692" y="2657"/>
                  </a:cubicBezTo>
                  <a:cubicBezTo>
                    <a:pt x="579" y="2657"/>
                    <a:pt x="469" y="2673"/>
                    <a:pt x="366" y="2725"/>
                  </a:cubicBezTo>
                  <a:cubicBezTo>
                    <a:pt x="107" y="2850"/>
                    <a:pt x="0" y="3189"/>
                    <a:pt x="36" y="3474"/>
                  </a:cubicBezTo>
                  <a:cubicBezTo>
                    <a:pt x="81" y="3768"/>
                    <a:pt x="232" y="4027"/>
                    <a:pt x="384" y="4277"/>
                  </a:cubicBezTo>
                  <a:cubicBezTo>
                    <a:pt x="1107" y="5454"/>
                    <a:pt x="1829" y="6632"/>
                    <a:pt x="2552" y="7801"/>
                  </a:cubicBezTo>
                  <a:cubicBezTo>
                    <a:pt x="3203" y="8862"/>
                    <a:pt x="3854" y="10076"/>
                    <a:pt x="5050" y="10307"/>
                  </a:cubicBezTo>
                  <a:cubicBezTo>
                    <a:pt x="5081" y="10314"/>
                    <a:pt x="5115" y="10317"/>
                    <a:pt x="5150" y="10317"/>
                  </a:cubicBezTo>
                  <a:cubicBezTo>
                    <a:pt x="5213" y="10317"/>
                    <a:pt x="5278" y="10307"/>
                    <a:pt x="5335" y="10290"/>
                  </a:cubicBezTo>
                  <a:cubicBezTo>
                    <a:pt x="5505" y="10236"/>
                    <a:pt x="5638" y="10111"/>
                    <a:pt x="5710" y="9960"/>
                  </a:cubicBezTo>
                  <a:cubicBezTo>
                    <a:pt x="6798" y="7676"/>
                    <a:pt x="7664" y="5133"/>
                    <a:pt x="8226" y="2225"/>
                  </a:cubicBezTo>
                  <a:cubicBezTo>
                    <a:pt x="8342" y="1618"/>
                    <a:pt x="8306" y="994"/>
                    <a:pt x="8127" y="414"/>
                  </a:cubicBezTo>
                  <a:cubicBezTo>
                    <a:pt x="8083" y="298"/>
                    <a:pt x="8038" y="164"/>
                    <a:pt x="7940" y="84"/>
                  </a:cubicBezTo>
                  <a:cubicBezTo>
                    <a:pt x="7870" y="25"/>
                    <a:pt x="7781" y="1"/>
                    <a:pt x="7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4">
              <a:extLst>
                <a:ext uri="{FF2B5EF4-FFF2-40B4-BE49-F238E27FC236}">
                  <a16:creationId xmlns:a16="http://schemas.microsoft.com/office/drawing/2014/main" id="{C30549ED-0F3D-8672-FE65-A53A825F329C}"/>
                </a:ext>
              </a:extLst>
            </p:cNvPr>
            <p:cNvSpPr/>
            <p:nvPr/>
          </p:nvSpPr>
          <p:spPr>
            <a:xfrm>
              <a:off x="3857950" y="902425"/>
              <a:ext cx="184250" cy="252550"/>
            </a:xfrm>
            <a:custGeom>
              <a:avLst/>
              <a:gdLst/>
              <a:ahLst/>
              <a:cxnLst/>
              <a:rect l="l" t="t" r="r" b="b"/>
              <a:pathLst>
                <a:path w="7370" h="10102" extrusionOk="0">
                  <a:moveTo>
                    <a:pt x="7226" y="0"/>
                  </a:moveTo>
                  <a:cubicBezTo>
                    <a:pt x="7155" y="0"/>
                    <a:pt x="7110" y="54"/>
                    <a:pt x="7101" y="125"/>
                  </a:cubicBezTo>
                  <a:cubicBezTo>
                    <a:pt x="7030" y="767"/>
                    <a:pt x="6977" y="1410"/>
                    <a:pt x="6905" y="2052"/>
                  </a:cubicBezTo>
                  <a:cubicBezTo>
                    <a:pt x="6861" y="2373"/>
                    <a:pt x="6816" y="2685"/>
                    <a:pt x="6754" y="2998"/>
                  </a:cubicBezTo>
                  <a:cubicBezTo>
                    <a:pt x="6700" y="3310"/>
                    <a:pt x="6620" y="3631"/>
                    <a:pt x="6548" y="3943"/>
                  </a:cubicBezTo>
                  <a:cubicBezTo>
                    <a:pt x="6406" y="4586"/>
                    <a:pt x="6272" y="5228"/>
                    <a:pt x="6129" y="5870"/>
                  </a:cubicBezTo>
                  <a:cubicBezTo>
                    <a:pt x="5986" y="6504"/>
                    <a:pt x="5826" y="7128"/>
                    <a:pt x="5656" y="7761"/>
                  </a:cubicBezTo>
                  <a:cubicBezTo>
                    <a:pt x="5540" y="8243"/>
                    <a:pt x="5415" y="8725"/>
                    <a:pt x="5317" y="9216"/>
                  </a:cubicBezTo>
                  <a:cubicBezTo>
                    <a:pt x="5291" y="8832"/>
                    <a:pt x="5273" y="8448"/>
                    <a:pt x="5255" y="8065"/>
                  </a:cubicBezTo>
                  <a:cubicBezTo>
                    <a:pt x="5237" y="7485"/>
                    <a:pt x="5210" y="6896"/>
                    <a:pt x="5201" y="6316"/>
                  </a:cubicBezTo>
                  <a:cubicBezTo>
                    <a:pt x="5183" y="5736"/>
                    <a:pt x="5183" y="5148"/>
                    <a:pt x="5192" y="4568"/>
                  </a:cubicBezTo>
                  <a:cubicBezTo>
                    <a:pt x="5201" y="4282"/>
                    <a:pt x="5219" y="3997"/>
                    <a:pt x="5228" y="3711"/>
                  </a:cubicBezTo>
                  <a:cubicBezTo>
                    <a:pt x="5237" y="3426"/>
                    <a:pt x="5237" y="3140"/>
                    <a:pt x="5228" y="2855"/>
                  </a:cubicBezTo>
                  <a:cubicBezTo>
                    <a:pt x="5210" y="2222"/>
                    <a:pt x="5192" y="1579"/>
                    <a:pt x="5299" y="955"/>
                  </a:cubicBezTo>
                  <a:cubicBezTo>
                    <a:pt x="5317" y="892"/>
                    <a:pt x="5282" y="821"/>
                    <a:pt x="5210" y="803"/>
                  </a:cubicBezTo>
                  <a:cubicBezTo>
                    <a:pt x="5199" y="800"/>
                    <a:pt x="5188" y="799"/>
                    <a:pt x="5177" y="799"/>
                  </a:cubicBezTo>
                  <a:cubicBezTo>
                    <a:pt x="5122" y="799"/>
                    <a:pt x="5064" y="833"/>
                    <a:pt x="5050" y="892"/>
                  </a:cubicBezTo>
                  <a:cubicBezTo>
                    <a:pt x="4952" y="1463"/>
                    <a:pt x="4952" y="2043"/>
                    <a:pt x="4960" y="2614"/>
                  </a:cubicBezTo>
                  <a:cubicBezTo>
                    <a:pt x="4969" y="2908"/>
                    <a:pt x="4978" y="3194"/>
                    <a:pt x="4978" y="3479"/>
                  </a:cubicBezTo>
                  <a:cubicBezTo>
                    <a:pt x="4969" y="3765"/>
                    <a:pt x="4952" y="4050"/>
                    <a:pt x="4943" y="4336"/>
                  </a:cubicBezTo>
                  <a:cubicBezTo>
                    <a:pt x="4898" y="5513"/>
                    <a:pt x="4952" y="6682"/>
                    <a:pt x="4987" y="7851"/>
                  </a:cubicBezTo>
                  <a:cubicBezTo>
                    <a:pt x="5014" y="8395"/>
                    <a:pt x="5032" y="8930"/>
                    <a:pt x="5076" y="9465"/>
                  </a:cubicBezTo>
                  <a:cubicBezTo>
                    <a:pt x="4978" y="9046"/>
                    <a:pt x="4871" y="8627"/>
                    <a:pt x="4773" y="8208"/>
                  </a:cubicBezTo>
                  <a:cubicBezTo>
                    <a:pt x="4639" y="7663"/>
                    <a:pt x="4514" y="7128"/>
                    <a:pt x="4389" y="6584"/>
                  </a:cubicBezTo>
                  <a:cubicBezTo>
                    <a:pt x="4131" y="5504"/>
                    <a:pt x="3845" y="4434"/>
                    <a:pt x="3738" y="3328"/>
                  </a:cubicBezTo>
                  <a:cubicBezTo>
                    <a:pt x="3676" y="2712"/>
                    <a:pt x="3640" y="2088"/>
                    <a:pt x="3569" y="1472"/>
                  </a:cubicBezTo>
                  <a:cubicBezTo>
                    <a:pt x="3560" y="1401"/>
                    <a:pt x="3515" y="1347"/>
                    <a:pt x="3435" y="1347"/>
                  </a:cubicBezTo>
                  <a:cubicBezTo>
                    <a:pt x="3372" y="1347"/>
                    <a:pt x="3301" y="1401"/>
                    <a:pt x="3310" y="1472"/>
                  </a:cubicBezTo>
                  <a:cubicBezTo>
                    <a:pt x="3372" y="2025"/>
                    <a:pt x="3408" y="2578"/>
                    <a:pt x="3453" y="3131"/>
                  </a:cubicBezTo>
                  <a:cubicBezTo>
                    <a:pt x="3480" y="3408"/>
                    <a:pt x="3515" y="3694"/>
                    <a:pt x="3551" y="3970"/>
                  </a:cubicBezTo>
                  <a:cubicBezTo>
                    <a:pt x="3596" y="4247"/>
                    <a:pt x="3649" y="4523"/>
                    <a:pt x="3711" y="4800"/>
                  </a:cubicBezTo>
                  <a:cubicBezTo>
                    <a:pt x="3827" y="5344"/>
                    <a:pt x="3961" y="5888"/>
                    <a:pt x="4086" y="6441"/>
                  </a:cubicBezTo>
                  <a:cubicBezTo>
                    <a:pt x="4220" y="6985"/>
                    <a:pt x="4345" y="7530"/>
                    <a:pt x="4479" y="8083"/>
                  </a:cubicBezTo>
                  <a:cubicBezTo>
                    <a:pt x="4568" y="8439"/>
                    <a:pt x="4648" y="8805"/>
                    <a:pt x="4737" y="9171"/>
                  </a:cubicBezTo>
                  <a:cubicBezTo>
                    <a:pt x="4630" y="8912"/>
                    <a:pt x="4532" y="8663"/>
                    <a:pt x="4425" y="8404"/>
                  </a:cubicBezTo>
                  <a:cubicBezTo>
                    <a:pt x="4220" y="7904"/>
                    <a:pt x="4006" y="7414"/>
                    <a:pt x="3765" y="6932"/>
                  </a:cubicBezTo>
                  <a:cubicBezTo>
                    <a:pt x="3524" y="6450"/>
                    <a:pt x="3274" y="5968"/>
                    <a:pt x="3042" y="5487"/>
                  </a:cubicBezTo>
                  <a:cubicBezTo>
                    <a:pt x="2802" y="4996"/>
                    <a:pt x="2596" y="4496"/>
                    <a:pt x="2409" y="3997"/>
                  </a:cubicBezTo>
                  <a:cubicBezTo>
                    <a:pt x="2186" y="3426"/>
                    <a:pt x="1981" y="2837"/>
                    <a:pt x="1785" y="2257"/>
                  </a:cubicBezTo>
                  <a:cubicBezTo>
                    <a:pt x="1770" y="2200"/>
                    <a:pt x="1722" y="2160"/>
                    <a:pt x="1666" y="2160"/>
                  </a:cubicBezTo>
                  <a:cubicBezTo>
                    <a:pt x="1653" y="2160"/>
                    <a:pt x="1638" y="2163"/>
                    <a:pt x="1624" y="2168"/>
                  </a:cubicBezTo>
                  <a:cubicBezTo>
                    <a:pt x="1562" y="2186"/>
                    <a:pt x="1517" y="2257"/>
                    <a:pt x="1535" y="2320"/>
                  </a:cubicBezTo>
                  <a:cubicBezTo>
                    <a:pt x="1892" y="3372"/>
                    <a:pt x="2257" y="4416"/>
                    <a:pt x="2721" y="5424"/>
                  </a:cubicBezTo>
                  <a:cubicBezTo>
                    <a:pt x="2953" y="5915"/>
                    <a:pt x="3203" y="6388"/>
                    <a:pt x="3444" y="6869"/>
                  </a:cubicBezTo>
                  <a:cubicBezTo>
                    <a:pt x="3685" y="7351"/>
                    <a:pt x="3908" y="7833"/>
                    <a:pt x="4113" y="8324"/>
                  </a:cubicBezTo>
                  <a:cubicBezTo>
                    <a:pt x="4220" y="8573"/>
                    <a:pt x="4318" y="8823"/>
                    <a:pt x="4416" y="9064"/>
                  </a:cubicBezTo>
                  <a:cubicBezTo>
                    <a:pt x="4291" y="8903"/>
                    <a:pt x="4158" y="8743"/>
                    <a:pt x="4024" y="8582"/>
                  </a:cubicBezTo>
                  <a:cubicBezTo>
                    <a:pt x="3676" y="8154"/>
                    <a:pt x="3346" y="7717"/>
                    <a:pt x="3033" y="7253"/>
                  </a:cubicBezTo>
                  <a:cubicBezTo>
                    <a:pt x="2712" y="6771"/>
                    <a:pt x="2409" y="6281"/>
                    <a:pt x="2106" y="5790"/>
                  </a:cubicBezTo>
                  <a:cubicBezTo>
                    <a:pt x="1802" y="5299"/>
                    <a:pt x="1499" y="4818"/>
                    <a:pt x="1205" y="4318"/>
                  </a:cubicBezTo>
                  <a:cubicBezTo>
                    <a:pt x="875" y="3747"/>
                    <a:pt x="562" y="3176"/>
                    <a:pt x="259" y="2596"/>
                  </a:cubicBezTo>
                  <a:cubicBezTo>
                    <a:pt x="236" y="2555"/>
                    <a:pt x="189" y="2533"/>
                    <a:pt x="145" y="2533"/>
                  </a:cubicBezTo>
                  <a:cubicBezTo>
                    <a:pt x="122" y="2533"/>
                    <a:pt x="99" y="2539"/>
                    <a:pt x="81" y="2552"/>
                  </a:cubicBezTo>
                  <a:cubicBezTo>
                    <a:pt x="18" y="2587"/>
                    <a:pt x="0" y="2668"/>
                    <a:pt x="36" y="2730"/>
                  </a:cubicBezTo>
                  <a:cubicBezTo>
                    <a:pt x="304" y="3247"/>
                    <a:pt x="580" y="3756"/>
                    <a:pt x="875" y="4256"/>
                  </a:cubicBezTo>
                  <a:cubicBezTo>
                    <a:pt x="1160" y="4755"/>
                    <a:pt x="1463" y="5246"/>
                    <a:pt x="1767" y="5736"/>
                  </a:cubicBezTo>
                  <a:cubicBezTo>
                    <a:pt x="2070" y="6227"/>
                    <a:pt x="2373" y="6718"/>
                    <a:pt x="2694" y="7199"/>
                  </a:cubicBezTo>
                  <a:cubicBezTo>
                    <a:pt x="3007" y="7681"/>
                    <a:pt x="3337" y="8136"/>
                    <a:pt x="3694" y="8582"/>
                  </a:cubicBezTo>
                  <a:cubicBezTo>
                    <a:pt x="4077" y="9064"/>
                    <a:pt x="4488" y="9537"/>
                    <a:pt x="4853" y="10036"/>
                  </a:cubicBezTo>
                  <a:cubicBezTo>
                    <a:pt x="4884" y="10073"/>
                    <a:pt x="4927" y="10101"/>
                    <a:pt x="4971" y="10101"/>
                  </a:cubicBezTo>
                  <a:cubicBezTo>
                    <a:pt x="4991" y="10101"/>
                    <a:pt x="5012" y="10095"/>
                    <a:pt x="5032" y="10081"/>
                  </a:cubicBezTo>
                  <a:cubicBezTo>
                    <a:pt x="5067" y="10063"/>
                    <a:pt x="5085" y="10027"/>
                    <a:pt x="5094" y="9992"/>
                  </a:cubicBezTo>
                  <a:cubicBezTo>
                    <a:pt x="5121" y="9974"/>
                    <a:pt x="5148" y="9956"/>
                    <a:pt x="5157" y="9929"/>
                  </a:cubicBezTo>
                  <a:cubicBezTo>
                    <a:pt x="5166" y="9938"/>
                    <a:pt x="5183" y="9947"/>
                    <a:pt x="5201" y="9947"/>
                  </a:cubicBezTo>
                  <a:cubicBezTo>
                    <a:pt x="5210" y="9992"/>
                    <a:pt x="5237" y="10036"/>
                    <a:pt x="5291" y="10045"/>
                  </a:cubicBezTo>
                  <a:cubicBezTo>
                    <a:pt x="5300" y="10048"/>
                    <a:pt x="5310" y="10050"/>
                    <a:pt x="5321" y="10050"/>
                  </a:cubicBezTo>
                  <a:cubicBezTo>
                    <a:pt x="5372" y="10050"/>
                    <a:pt x="5435" y="10015"/>
                    <a:pt x="5442" y="9956"/>
                  </a:cubicBezTo>
                  <a:cubicBezTo>
                    <a:pt x="5549" y="9314"/>
                    <a:pt x="5692" y="8689"/>
                    <a:pt x="5853" y="8056"/>
                  </a:cubicBezTo>
                  <a:cubicBezTo>
                    <a:pt x="6013" y="7422"/>
                    <a:pt x="6183" y="6798"/>
                    <a:pt x="6325" y="6165"/>
                  </a:cubicBezTo>
                  <a:cubicBezTo>
                    <a:pt x="6477" y="5522"/>
                    <a:pt x="6611" y="4871"/>
                    <a:pt x="6754" y="4229"/>
                  </a:cubicBezTo>
                  <a:cubicBezTo>
                    <a:pt x="6825" y="3917"/>
                    <a:pt x="6896" y="3595"/>
                    <a:pt x="6968" y="3274"/>
                  </a:cubicBezTo>
                  <a:cubicBezTo>
                    <a:pt x="7030" y="2962"/>
                    <a:pt x="7084" y="2641"/>
                    <a:pt x="7128" y="2311"/>
                  </a:cubicBezTo>
                  <a:cubicBezTo>
                    <a:pt x="7217" y="1668"/>
                    <a:pt x="7271" y="1017"/>
                    <a:pt x="7333" y="375"/>
                  </a:cubicBezTo>
                  <a:cubicBezTo>
                    <a:pt x="7342" y="295"/>
                    <a:pt x="7351" y="205"/>
                    <a:pt x="7360" y="125"/>
                  </a:cubicBezTo>
                  <a:cubicBezTo>
                    <a:pt x="7369" y="54"/>
                    <a:pt x="7289" y="0"/>
                    <a:pt x="7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4">
              <a:extLst>
                <a:ext uri="{FF2B5EF4-FFF2-40B4-BE49-F238E27FC236}">
                  <a16:creationId xmlns:a16="http://schemas.microsoft.com/office/drawing/2014/main" id="{EC6DF1C1-C23F-9AE9-628F-71433AE4537A}"/>
                </a:ext>
              </a:extLst>
            </p:cNvPr>
            <p:cNvSpPr/>
            <p:nvPr/>
          </p:nvSpPr>
          <p:spPr>
            <a:xfrm>
              <a:off x="4087650" y="1043625"/>
              <a:ext cx="228425" cy="227350"/>
            </a:xfrm>
            <a:custGeom>
              <a:avLst/>
              <a:gdLst/>
              <a:ahLst/>
              <a:cxnLst/>
              <a:rect l="l" t="t" r="r" b="b"/>
              <a:pathLst>
                <a:path w="9137" h="9094" extrusionOk="0">
                  <a:moveTo>
                    <a:pt x="3472" y="0"/>
                  </a:moveTo>
                  <a:cubicBezTo>
                    <a:pt x="3307" y="0"/>
                    <a:pt x="3149" y="60"/>
                    <a:pt x="3052" y="195"/>
                  </a:cubicBezTo>
                  <a:cubicBezTo>
                    <a:pt x="2963" y="311"/>
                    <a:pt x="2936" y="481"/>
                    <a:pt x="2820" y="588"/>
                  </a:cubicBezTo>
                  <a:cubicBezTo>
                    <a:pt x="2749" y="656"/>
                    <a:pt x="2660" y="684"/>
                    <a:pt x="2565" y="684"/>
                  </a:cubicBezTo>
                  <a:cubicBezTo>
                    <a:pt x="2396" y="684"/>
                    <a:pt x="2208" y="595"/>
                    <a:pt x="2071" y="481"/>
                  </a:cubicBezTo>
                  <a:cubicBezTo>
                    <a:pt x="1857" y="303"/>
                    <a:pt x="1669" y="62"/>
                    <a:pt x="1393" y="17"/>
                  </a:cubicBezTo>
                  <a:cubicBezTo>
                    <a:pt x="1370" y="14"/>
                    <a:pt x="1348" y="13"/>
                    <a:pt x="1326" y="13"/>
                  </a:cubicBezTo>
                  <a:cubicBezTo>
                    <a:pt x="1057" y="13"/>
                    <a:pt x="812" y="206"/>
                    <a:pt x="688" y="445"/>
                  </a:cubicBezTo>
                  <a:cubicBezTo>
                    <a:pt x="545" y="713"/>
                    <a:pt x="527" y="1016"/>
                    <a:pt x="509" y="1311"/>
                  </a:cubicBezTo>
                  <a:cubicBezTo>
                    <a:pt x="420" y="2684"/>
                    <a:pt x="331" y="4058"/>
                    <a:pt x="242" y="5432"/>
                  </a:cubicBezTo>
                  <a:cubicBezTo>
                    <a:pt x="170" y="6672"/>
                    <a:pt x="1" y="8046"/>
                    <a:pt x="840" y="8911"/>
                  </a:cubicBezTo>
                  <a:cubicBezTo>
                    <a:pt x="902" y="8983"/>
                    <a:pt x="991" y="9036"/>
                    <a:pt x="1089" y="9063"/>
                  </a:cubicBezTo>
                  <a:cubicBezTo>
                    <a:pt x="1151" y="9084"/>
                    <a:pt x="1215" y="9094"/>
                    <a:pt x="1280" y="9094"/>
                  </a:cubicBezTo>
                  <a:cubicBezTo>
                    <a:pt x="1383" y="9094"/>
                    <a:pt x="1487" y="9068"/>
                    <a:pt x="1580" y="9018"/>
                  </a:cubicBezTo>
                  <a:cubicBezTo>
                    <a:pt x="3784" y="7769"/>
                    <a:pt x="5960" y="6199"/>
                    <a:pt x="8101" y="4147"/>
                  </a:cubicBezTo>
                  <a:cubicBezTo>
                    <a:pt x="8538" y="3719"/>
                    <a:pt x="8869" y="3193"/>
                    <a:pt x="9056" y="2613"/>
                  </a:cubicBezTo>
                  <a:cubicBezTo>
                    <a:pt x="9100" y="2488"/>
                    <a:pt x="9136" y="2363"/>
                    <a:pt x="9100" y="2238"/>
                  </a:cubicBezTo>
                  <a:cubicBezTo>
                    <a:pt x="9038" y="2015"/>
                    <a:pt x="8788" y="1908"/>
                    <a:pt x="8556" y="1890"/>
                  </a:cubicBezTo>
                  <a:cubicBezTo>
                    <a:pt x="8481" y="1882"/>
                    <a:pt x="8404" y="1879"/>
                    <a:pt x="8327" y="1879"/>
                  </a:cubicBezTo>
                  <a:cubicBezTo>
                    <a:pt x="8022" y="1879"/>
                    <a:pt x="7706" y="1930"/>
                    <a:pt x="7409" y="1930"/>
                  </a:cubicBezTo>
                  <a:cubicBezTo>
                    <a:pt x="7136" y="1930"/>
                    <a:pt x="6880" y="1887"/>
                    <a:pt x="6665" y="1721"/>
                  </a:cubicBezTo>
                  <a:cubicBezTo>
                    <a:pt x="6433" y="1551"/>
                    <a:pt x="6308" y="1275"/>
                    <a:pt x="6139" y="1043"/>
                  </a:cubicBezTo>
                  <a:cubicBezTo>
                    <a:pt x="5990" y="858"/>
                    <a:pt x="5768" y="691"/>
                    <a:pt x="5544" y="691"/>
                  </a:cubicBezTo>
                  <a:cubicBezTo>
                    <a:pt x="5498" y="691"/>
                    <a:pt x="5452" y="698"/>
                    <a:pt x="5407" y="713"/>
                  </a:cubicBezTo>
                  <a:cubicBezTo>
                    <a:pt x="5162" y="797"/>
                    <a:pt x="4962" y="1086"/>
                    <a:pt x="4741" y="1086"/>
                  </a:cubicBezTo>
                  <a:cubicBezTo>
                    <a:pt x="4705" y="1086"/>
                    <a:pt x="4669" y="1078"/>
                    <a:pt x="4631" y="1061"/>
                  </a:cubicBezTo>
                  <a:cubicBezTo>
                    <a:pt x="4542" y="1016"/>
                    <a:pt x="4479" y="918"/>
                    <a:pt x="4435" y="829"/>
                  </a:cubicBezTo>
                  <a:cubicBezTo>
                    <a:pt x="4283" y="561"/>
                    <a:pt x="4131" y="285"/>
                    <a:pt x="3873" y="115"/>
                  </a:cubicBezTo>
                  <a:cubicBezTo>
                    <a:pt x="3755" y="42"/>
                    <a:pt x="3611" y="0"/>
                    <a:pt x="3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4">
              <a:extLst>
                <a:ext uri="{FF2B5EF4-FFF2-40B4-BE49-F238E27FC236}">
                  <a16:creationId xmlns:a16="http://schemas.microsoft.com/office/drawing/2014/main" id="{CE797E61-3764-12F8-B040-F78C91651120}"/>
                </a:ext>
              </a:extLst>
            </p:cNvPr>
            <p:cNvSpPr/>
            <p:nvPr/>
          </p:nvSpPr>
          <p:spPr>
            <a:xfrm>
              <a:off x="4108175" y="1043475"/>
              <a:ext cx="197625" cy="228675"/>
            </a:xfrm>
            <a:custGeom>
              <a:avLst/>
              <a:gdLst/>
              <a:ahLst/>
              <a:cxnLst/>
              <a:rect l="l" t="t" r="r" b="b"/>
              <a:pathLst>
                <a:path w="7905" h="9147" extrusionOk="0">
                  <a:moveTo>
                    <a:pt x="542" y="1"/>
                  </a:moveTo>
                  <a:cubicBezTo>
                    <a:pt x="490" y="1"/>
                    <a:pt x="427" y="35"/>
                    <a:pt x="420" y="94"/>
                  </a:cubicBezTo>
                  <a:cubicBezTo>
                    <a:pt x="340" y="656"/>
                    <a:pt x="233" y="1218"/>
                    <a:pt x="152" y="1789"/>
                  </a:cubicBezTo>
                  <a:cubicBezTo>
                    <a:pt x="72" y="2360"/>
                    <a:pt x="1" y="2931"/>
                    <a:pt x="10" y="3511"/>
                  </a:cubicBezTo>
                  <a:cubicBezTo>
                    <a:pt x="19" y="4082"/>
                    <a:pt x="90" y="4653"/>
                    <a:pt x="126" y="5224"/>
                  </a:cubicBezTo>
                  <a:cubicBezTo>
                    <a:pt x="170" y="5795"/>
                    <a:pt x="152" y="6357"/>
                    <a:pt x="179" y="6928"/>
                  </a:cubicBezTo>
                  <a:cubicBezTo>
                    <a:pt x="197" y="7445"/>
                    <a:pt x="233" y="7963"/>
                    <a:pt x="251" y="8480"/>
                  </a:cubicBezTo>
                  <a:cubicBezTo>
                    <a:pt x="215" y="8578"/>
                    <a:pt x="170" y="8676"/>
                    <a:pt x="135" y="8766"/>
                  </a:cubicBezTo>
                  <a:cubicBezTo>
                    <a:pt x="108" y="8837"/>
                    <a:pt x="161" y="8908"/>
                    <a:pt x="224" y="8926"/>
                  </a:cubicBezTo>
                  <a:cubicBezTo>
                    <a:pt x="233" y="8931"/>
                    <a:pt x="242" y="8933"/>
                    <a:pt x="251" y="8933"/>
                  </a:cubicBezTo>
                  <a:cubicBezTo>
                    <a:pt x="259" y="8933"/>
                    <a:pt x="268" y="8931"/>
                    <a:pt x="277" y="8926"/>
                  </a:cubicBezTo>
                  <a:cubicBezTo>
                    <a:pt x="304" y="8971"/>
                    <a:pt x="349" y="9006"/>
                    <a:pt x="393" y="9006"/>
                  </a:cubicBezTo>
                  <a:lnTo>
                    <a:pt x="402" y="9006"/>
                  </a:lnTo>
                  <a:cubicBezTo>
                    <a:pt x="402" y="9042"/>
                    <a:pt x="411" y="9078"/>
                    <a:pt x="438" y="9114"/>
                  </a:cubicBezTo>
                  <a:cubicBezTo>
                    <a:pt x="460" y="9136"/>
                    <a:pt x="494" y="9147"/>
                    <a:pt x="527" y="9147"/>
                  </a:cubicBezTo>
                  <a:cubicBezTo>
                    <a:pt x="561" y="9147"/>
                    <a:pt x="594" y="9136"/>
                    <a:pt x="616" y="9114"/>
                  </a:cubicBezTo>
                  <a:cubicBezTo>
                    <a:pt x="1080" y="8641"/>
                    <a:pt x="1553" y="8186"/>
                    <a:pt x="2044" y="7740"/>
                  </a:cubicBezTo>
                  <a:cubicBezTo>
                    <a:pt x="2525" y="7303"/>
                    <a:pt x="3025" y="6883"/>
                    <a:pt x="3507" y="6437"/>
                  </a:cubicBezTo>
                  <a:cubicBezTo>
                    <a:pt x="3971" y="6000"/>
                    <a:pt x="4426" y="5536"/>
                    <a:pt x="4889" y="5081"/>
                  </a:cubicBezTo>
                  <a:cubicBezTo>
                    <a:pt x="5344" y="4635"/>
                    <a:pt x="5835" y="4216"/>
                    <a:pt x="6308" y="3779"/>
                  </a:cubicBezTo>
                  <a:cubicBezTo>
                    <a:pt x="6790" y="3342"/>
                    <a:pt x="7254" y="2896"/>
                    <a:pt x="7691" y="2414"/>
                  </a:cubicBezTo>
                  <a:cubicBezTo>
                    <a:pt x="7744" y="2360"/>
                    <a:pt x="7798" y="2298"/>
                    <a:pt x="7851" y="2235"/>
                  </a:cubicBezTo>
                  <a:cubicBezTo>
                    <a:pt x="7905" y="2182"/>
                    <a:pt x="7905" y="2102"/>
                    <a:pt x="7851" y="2048"/>
                  </a:cubicBezTo>
                  <a:cubicBezTo>
                    <a:pt x="7828" y="2025"/>
                    <a:pt x="7792" y="2011"/>
                    <a:pt x="7758" y="2011"/>
                  </a:cubicBezTo>
                  <a:cubicBezTo>
                    <a:pt x="7726" y="2011"/>
                    <a:pt x="7694" y="2023"/>
                    <a:pt x="7673" y="2048"/>
                  </a:cubicBezTo>
                  <a:cubicBezTo>
                    <a:pt x="7245" y="2539"/>
                    <a:pt x="6781" y="2994"/>
                    <a:pt x="6308" y="3431"/>
                  </a:cubicBezTo>
                  <a:cubicBezTo>
                    <a:pt x="5835" y="3868"/>
                    <a:pt x="5344" y="4287"/>
                    <a:pt x="4872" y="4733"/>
                  </a:cubicBezTo>
                  <a:cubicBezTo>
                    <a:pt x="4408" y="5179"/>
                    <a:pt x="3962" y="5643"/>
                    <a:pt x="3489" y="6098"/>
                  </a:cubicBezTo>
                  <a:cubicBezTo>
                    <a:pt x="3025" y="6544"/>
                    <a:pt x="2525" y="6964"/>
                    <a:pt x="2044" y="7392"/>
                  </a:cubicBezTo>
                  <a:cubicBezTo>
                    <a:pt x="1571" y="7811"/>
                    <a:pt x="1116" y="8239"/>
                    <a:pt x="679" y="8685"/>
                  </a:cubicBezTo>
                  <a:cubicBezTo>
                    <a:pt x="937" y="8239"/>
                    <a:pt x="1205" y="7793"/>
                    <a:pt x="1491" y="7356"/>
                  </a:cubicBezTo>
                  <a:cubicBezTo>
                    <a:pt x="1812" y="6848"/>
                    <a:pt x="2142" y="6348"/>
                    <a:pt x="2463" y="5840"/>
                  </a:cubicBezTo>
                  <a:cubicBezTo>
                    <a:pt x="2775" y="5349"/>
                    <a:pt x="3087" y="4849"/>
                    <a:pt x="3426" y="4377"/>
                  </a:cubicBezTo>
                  <a:cubicBezTo>
                    <a:pt x="3596" y="4145"/>
                    <a:pt x="3765" y="3922"/>
                    <a:pt x="3953" y="3716"/>
                  </a:cubicBezTo>
                  <a:cubicBezTo>
                    <a:pt x="4131" y="3511"/>
                    <a:pt x="4327" y="3315"/>
                    <a:pt x="4524" y="3128"/>
                  </a:cubicBezTo>
                  <a:cubicBezTo>
                    <a:pt x="4925" y="2753"/>
                    <a:pt x="5344" y="2396"/>
                    <a:pt x="5746" y="2021"/>
                  </a:cubicBezTo>
                  <a:cubicBezTo>
                    <a:pt x="5790" y="1968"/>
                    <a:pt x="5844" y="1923"/>
                    <a:pt x="5889" y="1879"/>
                  </a:cubicBezTo>
                  <a:cubicBezTo>
                    <a:pt x="5986" y="1788"/>
                    <a:pt x="5894" y="1655"/>
                    <a:pt x="5794" y="1655"/>
                  </a:cubicBezTo>
                  <a:cubicBezTo>
                    <a:pt x="5765" y="1655"/>
                    <a:pt x="5736" y="1666"/>
                    <a:pt x="5710" y="1691"/>
                  </a:cubicBezTo>
                  <a:cubicBezTo>
                    <a:pt x="5318" y="2084"/>
                    <a:pt x="4889" y="2432"/>
                    <a:pt x="4479" y="2806"/>
                  </a:cubicBezTo>
                  <a:cubicBezTo>
                    <a:pt x="4283" y="2994"/>
                    <a:pt x="4087" y="3181"/>
                    <a:pt x="3899" y="3386"/>
                  </a:cubicBezTo>
                  <a:cubicBezTo>
                    <a:pt x="3703" y="3600"/>
                    <a:pt x="3525" y="3823"/>
                    <a:pt x="3346" y="4055"/>
                  </a:cubicBezTo>
                  <a:cubicBezTo>
                    <a:pt x="2998" y="4519"/>
                    <a:pt x="2677" y="5019"/>
                    <a:pt x="2365" y="5509"/>
                  </a:cubicBezTo>
                  <a:cubicBezTo>
                    <a:pt x="2044" y="6018"/>
                    <a:pt x="1714" y="6518"/>
                    <a:pt x="1392" y="7026"/>
                  </a:cubicBezTo>
                  <a:cubicBezTo>
                    <a:pt x="1160" y="7383"/>
                    <a:pt x="937" y="7740"/>
                    <a:pt x="723" y="8097"/>
                  </a:cubicBezTo>
                  <a:cubicBezTo>
                    <a:pt x="723" y="8070"/>
                    <a:pt x="723" y="8043"/>
                    <a:pt x="732" y="8016"/>
                  </a:cubicBezTo>
                  <a:cubicBezTo>
                    <a:pt x="1053" y="7258"/>
                    <a:pt x="1392" y="6500"/>
                    <a:pt x="1696" y="5732"/>
                  </a:cubicBezTo>
                  <a:cubicBezTo>
                    <a:pt x="1892" y="5215"/>
                    <a:pt x="2079" y="4707"/>
                    <a:pt x="2293" y="4198"/>
                  </a:cubicBezTo>
                  <a:cubicBezTo>
                    <a:pt x="2499" y="3690"/>
                    <a:pt x="2731" y="3190"/>
                    <a:pt x="2980" y="2690"/>
                  </a:cubicBezTo>
                  <a:cubicBezTo>
                    <a:pt x="3257" y="2137"/>
                    <a:pt x="3551" y="1584"/>
                    <a:pt x="3846" y="1040"/>
                  </a:cubicBezTo>
                  <a:cubicBezTo>
                    <a:pt x="3881" y="978"/>
                    <a:pt x="3864" y="897"/>
                    <a:pt x="3801" y="862"/>
                  </a:cubicBezTo>
                  <a:cubicBezTo>
                    <a:pt x="3780" y="849"/>
                    <a:pt x="3756" y="843"/>
                    <a:pt x="3733" y="843"/>
                  </a:cubicBezTo>
                  <a:cubicBezTo>
                    <a:pt x="3689" y="843"/>
                    <a:pt x="3646" y="865"/>
                    <a:pt x="3623" y="906"/>
                  </a:cubicBezTo>
                  <a:cubicBezTo>
                    <a:pt x="3096" y="1896"/>
                    <a:pt x="2561" y="2878"/>
                    <a:pt x="2133" y="3913"/>
                  </a:cubicBezTo>
                  <a:cubicBezTo>
                    <a:pt x="1919" y="4421"/>
                    <a:pt x="1722" y="4947"/>
                    <a:pt x="1517" y="5465"/>
                  </a:cubicBezTo>
                  <a:cubicBezTo>
                    <a:pt x="1321" y="5982"/>
                    <a:pt x="1107" y="6491"/>
                    <a:pt x="884" y="6999"/>
                  </a:cubicBezTo>
                  <a:cubicBezTo>
                    <a:pt x="848" y="7097"/>
                    <a:pt x="804" y="7196"/>
                    <a:pt x="759" y="7294"/>
                  </a:cubicBezTo>
                  <a:cubicBezTo>
                    <a:pt x="759" y="7285"/>
                    <a:pt x="759" y="7276"/>
                    <a:pt x="759" y="7267"/>
                  </a:cubicBezTo>
                  <a:cubicBezTo>
                    <a:pt x="777" y="6999"/>
                    <a:pt x="786" y="6732"/>
                    <a:pt x="821" y="6464"/>
                  </a:cubicBezTo>
                  <a:cubicBezTo>
                    <a:pt x="848" y="6205"/>
                    <a:pt x="893" y="5947"/>
                    <a:pt x="946" y="5688"/>
                  </a:cubicBezTo>
                  <a:cubicBezTo>
                    <a:pt x="1062" y="5162"/>
                    <a:pt x="1214" y="4644"/>
                    <a:pt x="1357" y="4118"/>
                  </a:cubicBezTo>
                  <a:cubicBezTo>
                    <a:pt x="1491" y="3591"/>
                    <a:pt x="1598" y="3065"/>
                    <a:pt x="1714" y="2530"/>
                  </a:cubicBezTo>
                  <a:cubicBezTo>
                    <a:pt x="1838" y="1932"/>
                    <a:pt x="1972" y="1334"/>
                    <a:pt x="2151" y="746"/>
                  </a:cubicBezTo>
                  <a:cubicBezTo>
                    <a:pt x="2169" y="683"/>
                    <a:pt x="2124" y="603"/>
                    <a:pt x="2061" y="585"/>
                  </a:cubicBezTo>
                  <a:cubicBezTo>
                    <a:pt x="2051" y="582"/>
                    <a:pt x="2040" y="581"/>
                    <a:pt x="2029" y="581"/>
                  </a:cubicBezTo>
                  <a:cubicBezTo>
                    <a:pt x="1970" y="581"/>
                    <a:pt x="1916" y="621"/>
                    <a:pt x="1901" y="674"/>
                  </a:cubicBezTo>
                  <a:cubicBezTo>
                    <a:pt x="1740" y="1201"/>
                    <a:pt x="1615" y="1736"/>
                    <a:pt x="1499" y="2271"/>
                  </a:cubicBezTo>
                  <a:cubicBezTo>
                    <a:pt x="1392" y="2797"/>
                    <a:pt x="1285" y="3333"/>
                    <a:pt x="1152" y="3859"/>
                  </a:cubicBezTo>
                  <a:cubicBezTo>
                    <a:pt x="1018" y="4385"/>
                    <a:pt x="866" y="4903"/>
                    <a:pt x="741" y="5429"/>
                  </a:cubicBezTo>
                  <a:cubicBezTo>
                    <a:pt x="679" y="5697"/>
                    <a:pt x="625" y="5956"/>
                    <a:pt x="590" y="6223"/>
                  </a:cubicBezTo>
                  <a:cubicBezTo>
                    <a:pt x="554" y="6491"/>
                    <a:pt x="527" y="6767"/>
                    <a:pt x="509" y="7035"/>
                  </a:cubicBezTo>
                  <a:cubicBezTo>
                    <a:pt x="500" y="7294"/>
                    <a:pt x="491" y="7561"/>
                    <a:pt x="482" y="7820"/>
                  </a:cubicBezTo>
                  <a:cubicBezTo>
                    <a:pt x="465" y="7597"/>
                    <a:pt x="456" y="7374"/>
                    <a:pt x="447" y="7151"/>
                  </a:cubicBezTo>
                  <a:cubicBezTo>
                    <a:pt x="429" y="6865"/>
                    <a:pt x="420" y="6580"/>
                    <a:pt x="411" y="6286"/>
                  </a:cubicBezTo>
                  <a:cubicBezTo>
                    <a:pt x="411" y="6009"/>
                    <a:pt x="411" y="5724"/>
                    <a:pt x="402" y="5438"/>
                  </a:cubicBezTo>
                  <a:cubicBezTo>
                    <a:pt x="366" y="4867"/>
                    <a:pt x="295" y="4305"/>
                    <a:pt x="277" y="3734"/>
                  </a:cubicBezTo>
                  <a:cubicBezTo>
                    <a:pt x="251" y="3172"/>
                    <a:pt x="295" y="2610"/>
                    <a:pt x="375" y="2057"/>
                  </a:cubicBezTo>
                  <a:cubicBezTo>
                    <a:pt x="465" y="1424"/>
                    <a:pt x="581" y="799"/>
                    <a:pt x="670" y="166"/>
                  </a:cubicBezTo>
                  <a:cubicBezTo>
                    <a:pt x="679" y="94"/>
                    <a:pt x="652" y="23"/>
                    <a:pt x="572" y="5"/>
                  </a:cubicBezTo>
                  <a:cubicBezTo>
                    <a:pt x="562" y="2"/>
                    <a:pt x="552" y="1"/>
                    <a:pt x="5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4">
              <a:extLst>
                <a:ext uri="{FF2B5EF4-FFF2-40B4-BE49-F238E27FC236}">
                  <a16:creationId xmlns:a16="http://schemas.microsoft.com/office/drawing/2014/main" id="{212C7C2F-682F-1DCB-44D1-B73816DC3C5F}"/>
                </a:ext>
              </a:extLst>
            </p:cNvPr>
            <p:cNvSpPr/>
            <p:nvPr/>
          </p:nvSpPr>
          <p:spPr>
            <a:xfrm>
              <a:off x="4110850" y="1218425"/>
              <a:ext cx="16525" cy="336300"/>
            </a:xfrm>
            <a:custGeom>
              <a:avLst/>
              <a:gdLst/>
              <a:ahLst/>
              <a:cxnLst/>
              <a:rect l="l" t="t" r="r" b="b"/>
              <a:pathLst>
                <a:path w="661" h="13452" extrusionOk="0">
                  <a:moveTo>
                    <a:pt x="550" y="0"/>
                  </a:moveTo>
                  <a:cubicBezTo>
                    <a:pt x="505" y="0"/>
                    <a:pt x="482" y="42"/>
                    <a:pt x="474" y="90"/>
                  </a:cubicBezTo>
                  <a:cubicBezTo>
                    <a:pt x="242" y="1803"/>
                    <a:pt x="108" y="3525"/>
                    <a:pt x="54" y="5256"/>
                  </a:cubicBezTo>
                  <a:cubicBezTo>
                    <a:pt x="1" y="6986"/>
                    <a:pt x="28" y="8717"/>
                    <a:pt x="135" y="10448"/>
                  </a:cubicBezTo>
                  <a:cubicBezTo>
                    <a:pt x="188" y="11420"/>
                    <a:pt x="268" y="12393"/>
                    <a:pt x="367" y="13365"/>
                  </a:cubicBezTo>
                  <a:cubicBezTo>
                    <a:pt x="371" y="13423"/>
                    <a:pt x="420" y="13452"/>
                    <a:pt x="466" y="13452"/>
                  </a:cubicBezTo>
                  <a:cubicBezTo>
                    <a:pt x="512" y="13452"/>
                    <a:pt x="554" y="13423"/>
                    <a:pt x="545" y="13365"/>
                  </a:cubicBezTo>
                  <a:cubicBezTo>
                    <a:pt x="367" y="11643"/>
                    <a:pt x="259" y="9913"/>
                    <a:pt x="224" y="8182"/>
                  </a:cubicBezTo>
                  <a:cubicBezTo>
                    <a:pt x="188" y="6451"/>
                    <a:pt x="224" y="4720"/>
                    <a:pt x="349" y="2990"/>
                  </a:cubicBezTo>
                  <a:cubicBezTo>
                    <a:pt x="420" y="2017"/>
                    <a:pt x="527" y="1054"/>
                    <a:pt x="652" y="90"/>
                  </a:cubicBezTo>
                  <a:cubicBezTo>
                    <a:pt x="661" y="37"/>
                    <a:pt x="607" y="1"/>
                    <a:pt x="563" y="1"/>
                  </a:cubicBezTo>
                  <a:cubicBezTo>
                    <a:pt x="558" y="1"/>
                    <a:pt x="55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" name="Google Shape;1088;p44">
            <a:extLst>
              <a:ext uri="{FF2B5EF4-FFF2-40B4-BE49-F238E27FC236}">
                <a16:creationId xmlns:a16="http://schemas.microsoft.com/office/drawing/2014/main" id="{97963220-8189-514C-5F8B-644636F22148}"/>
              </a:ext>
            </a:extLst>
          </p:cNvPr>
          <p:cNvSpPr/>
          <p:nvPr/>
        </p:nvSpPr>
        <p:spPr>
          <a:xfrm rot="3599956">
            <a:off x="7529651" y="3612635"/>
            <a:ext cx="564713" cy="1552741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screenshot of a video game&#10;&#10;Description automatically generated">
            <a:extLst>
              <a:ext uri="{FF2B5EF4-FFF2-40B4-BE49-F238E27FC236}">
                <a16:creationId xmlns:a16="http://schemas.microsoft.com/office/drawing/2014/main" id="{1AF11EC5-7E32-4A41-A938-4AFA41D491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838" y="800262"/>
            <a:ext cx="3136139" cy="2956023"/>
          </a:xfrm>
          <a:prstGeom prst="rect">
            <a:avLst/>
          </a:prstGeom>
        </p:spPr>
      </p:pic>
      <p:sp>
        <p:nvSpPr>
          <p:cNvPr id="3" name="Text Box 1">
            <a:extLst>
              <a:ext uri="{FF2B5EF4-FFF2-40B4-BE49-F238E27FC236}">
                <a16:creationId xmlns:a16="http://schemas.microsoft.com/office/drawing/2014/main" id="{B7999B73-6B97-90E3-CAC0-429C18867FE7}"/>
              </a:ext>
            </a:extLst>
          </p:cNvPr>
          <p:cNvSpPr txBox="1"/>
          <p:nvPr/>
        </p:nvSpPr>
        <p:spPr>
          <a:xfrm>
            <a:off x="5674838" y="3904375"/>
            <a:ext cx="3136125" cy="169277"/>
          </a:xfrm>
          <a:prstGeom prst="rect">
            <a:avLst/>
          </a:prstGeom>
          <a:solidFill>
            <a:prstClr val="white"/>
          </a:solidFill>
          <a:ln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spcAft>
                <a:spcPts val="1000"/>
              </a:spcAft>
            </a:pPr>
            <a:r>
              <a:rPr lang="en-US" sz="1100" i="1" dirty="0">
                <a:solidFill>
                  <a:srgbClr val="323232"/>
                </a:solidFill>
                <a:effectLst/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Figure 2: Herd and its perception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2F982D-8996-EDFD-D322-74CD71077B89}"/>
              </a:ext>
            </a:extLst>
          </p:cNvPr>
          <p:cNvSpPr txBox="1"/>
          <p:nvPr/>
        </p:nvSpPr>
        <p:spPr>
          <a:xfrm>
            <a:off x="8726898" y="4774168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2549999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>
          <a:extLst>
            <a:ext uri="{FF2B5EF4-FFF2-40B4-BE49-F238E27FC236}">
              <a16:creationId xmlns:a16="http://schemas.microsoft.com/office/drawing/2014/main" id="{5AFA2C41-CDAB-C21E-951F-6DE15C830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42">
            <a:extLst>
              <a:ext uri="{FF2B5EF4-FFF2-40B4-BE49-F238E27FC236}">
                <a16:creationId xmlns:a16="http://schemas.microsoft.com/office/drawing/2014/main" id="{331B58AE-59B2-A477-0FCD-1A0E6259CD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68529" y="3475425"/>
            <a:ext cx="5468100" cy="7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Extensions</a:t>
            </a:r>
          </a:p>
        </p:txBody>
      </p:sp>
      <p:sp>
        <p:nvSpPr>
          <p:cNvPr id="1037" name="Google Shape;1037;p42">
            <a:extLst>
              <a:ext uri="{FF2B5EF4-FFF2-40B4-BE49-F238E27FC236}">
                <a16:creationId xmlns:a16="http://schemas.microsoft.com/office/drawing/2014/main" id="{6A706711-55EC-AA0C-226D-157E9CCD9176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31175" y="3372975"/>
            <a:ext cx="1179000" cy="9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039" name="Google Shape;1039;p42">
            <a:extLst>
              <a:ext uri="{FF2B5EF4-FFF2-40B4-BE49-F238E27FC236}">
                <a16:creationId xmlns:a16="http://schemas.microsoft.com/office/drawing/2014/main" id="{AE38EA50-DA75-7943-FA9D-67CFD546CE78}"/>
              </a:ext>
            </a:extLst>
          </p:cNvPr>
          <p:cNvSpPr/>
          <p:nvPr/>
        </p:nvSpPr>
        <p:spPr>
          <a:xfrm>
            <a:off x="7559525" y="2045000"/>
            <a:ext cx="679575" cy="816650"/>
          </a:xfrm>
          <a:custGeom>
            <a:avLst/>
            <a:gdLst/>
            <a:ahLst/>
            <a:cxnLst/>
            <a:rect l="l" t="t" r="r" b="b"/>
            <a:pathLst>
              <a:path w="27183" h="32666" extrusionOk="0">
                <a:moveTo>
                  <a:pt x="15791" y="0"/>
                </a:moveTo>
                <a:cubicBezTo>
                  <a:pt x="14071" y="0"/>
                  <a:pt x="12379" y="517"/>
                  <a:pt x="10813" y="1271"/>
                </a:cubicBezTo>
                <a:cubicBezTo>
                  <a:pt x="10545" y="1405"/>
                  <a:pt x="10278" y="1529"/>
                  <a:pt x="10019" y="1672"/>
                </a:cubicBezTo>
                <a:cubicBezTo>
                  <a:pt x="9368" y="1904"/>
                  <a:pt x="8743" y="2199"/>
                  <a:pt x="8217" y="2591"/>
                </a:cubicBezTo>
                <a:cubicBezTo>
                  <a:pt x="7682" y="2975"/>
                  <a:pt x="7102" y="3323"/>
                  <a:pt x="6656" y="3813"/>
                </a:cubicBezTo>
                <a:cubicBezTo>
                  <a:pt x="6352" y="4161"/>
                  <a:pt x="6058" y="4509"/>
                  <a:pt x="5772" y="4875"/>
                </a:cubicBezTo>
                <a:cubicBezTo>
                  <a:pt x="5585" y="5062"/>
                  <a:pt x="5398" y="5249"/>
                  <a:pt x="5210" y="5446"/>
                </a:cubicBezTo>
                <a:cubicBezTo>
                  <a:pt x="3935" y="6802"/>
                  <a:pt x="2650" y="8274"/>
                  <a:pt x="1874" y="10013"/>
                </a:cubicBezTo>
                <a:cubicBezTo>
                  <a:pt x="1249" y="11414"/>
                  <a:pt x="616" y="12832"/>
                  <a:pt x="411" y="14376"/>
                </a:cubicBezTo>
                <a:cubicBezTo>
                  <a:pt x="215" y="15714"/>
                  <a:pt x="1" y="17070"/>
                  <a:pt x="117" y="18426"/>
                </a:cubicBezTo>
                <a:cubicBezTo>
                  <a:pt x="215" y="19621"/>
                  <a:pt x="375" y="20817"/>
                  <a:pt x="545" y="22003"/>
                </a:cubicBezTo>
                <a:cubicBezTo>
                  <a:pt x="732" y="23306"/>
                  <a:pt x="1205" y="24590"/>
                  <a:pt x="1767" y="25786"/>
                </a:cubicBezTo>
                <a:cubicBezTo>
                  <a:pt x="2302" y="26910"/>
                  <a:pt x="2962" y="28034"/>
                  <a:pt x="3828" y="28944"/>
                </a:cubicBezTo>
                <a:cubicBezTo>
                  <a:pt x="4229" y="29381"/>
                  <a:pt x="4657" y="29764"/>
                  <a:pt x="5103" y="30148"/>
                </a:cubicBezTo>
                <a:cubicBezTo>
                  <a:pt x="5639" y="30603"/>
                  <a:pt x="6317" y="31192"/>
                  <a:pt x="6977" y="31486"/>
                </a:cubicBezTo>
                <a:cubicBezTo>
                  <a:pt x="7664" y="31798"/>
                  <a:pt x="8377" y="32209"/>
                  <a:pt x="9136" y="32343"/>
                </a:cubicBezTo>
                <a:cubicBezTo>
                  <a:pt x="9768" y="32469"/>
                  <a:pt x="10483" y="32665"/>
                  <a:pt x="11159" y="32665"/>
                </a:cubicBezTo>
                <a:cubicBezTo>
                  <a:pt x="11247" y="32665"/>
                  <a:pt x="11334" y="32662"/>
                  <a:pt x="11419" y="32655"/>
                </a:cubicBezTo>
                <a:cubicBezTo>
                  <a:pt x="12106" y="32592"/>
                  <a:pt x="12740" y="32512"/>
                  <a:pt x="13364" y="32343"/>
                </a:cubicBezTo>
                <a:cubicBezTo>
                  <a:pt x="13497" y="32351"/>
                  <a:pt x="13629" y="32355"/>
                  <a:pt x="13762" y="32355"/>
                </a:cubicBezTo>
                <a:cubicBezTo>
                  <a:pt x="13925" y="32355"/>
                  <a:pt x="14089" y="32348"/>
                  <a:pt x="14256" y="32334"/>
                </a:cubicBezTo>
                <a:cubicBezTo>
                  <a:pt x="15853" y="32155"/>
                  <a:pt x="17566" y="31941"/>
                  <a:pt x="18949" y="31031"/>
                </a:cubicBezTo>
                <a:cubicBezTo>
                  <a:pt x="20064" y="30309"/>
                  <a:pt x="21286" y="29479"/>
                  <a:pt x="22143" y="28444"/>
                </a:cubicBezTo>
                <a:cubicBezTo>
                  <a:pt x="23097" y="27267"/>
                  <a:pt x="24025" y="26026"/>
                  <a:pt x="24712" y="24644"/>
                </a:cubicBezTo>
                <a:cubicBezTo>
                  <a:pt x="26175" y="21700"/>
                  <a:pt x="27183" y="18542"/>
                  <a:pt x="27138" y="15196"/>
                </a:cubicBezTo>
                <a:cubicBezTo>
                  <a:pt x="27129" y="14037"/>
                  <a:pt x="27049" y="12877"/>
                  <a:pt x="26960" y="11726"/>
                </a:cubicBezTo>
                <a:cubicBezTo>
                  <a:pt x="26782" y="9585"/>
                  <a:pt x="26318" y="7515"/>
                  <a:pt x="25800" y="5437"/>
                </a:cubicBezTo>
                <a:cubicBezTo>
                  <a:pt x="25410" y="3884"/>
                  <a:pt x="23922" y="2842"/>
                  <a:pt x="22370" y="2842"/>
                </a:cubicBezTo>
                <a:cubicBezTo>
                  <a:pt x="22077" y="2842"/>
                  <a:pt x="21782" y="2879"/>
                  <a:pt x="21491" y="2957"/>
                </a:cubicBezTo>
                <a:cubicBezTo>
                  <a:pt x="21375" y="2984"/>
                  <a:pt x="21268" y="3019"/>
                  <a:pt x="21152" y="3064"/>
                </a:cubicBezTo>
                <a:cubicBezTo>
                  <a:pt x="21126" y="3019"/>
                  <a:pt x="21099" y="2984"/>
                  <a:pt x="21072" y="2939"/>
                </a:cubicBezTo>
                <a:cubicBezTo>
                  <a:pt x="20305" y="1797"/>
                  <a:pt x="19225" y="637"/>
                  <a:pt x="17843" y="263"/>
                </a:cubicBezTo>
                <a:cubicBezTo>
                  <a:pt x="17825" y="254"/>
                  <a:pt x="17798" y="245"/>
                  <a:pt x="17780" y="245"/>
                </a:cubicBezTo>
                <a:cubicBezTo>
                  <a:pt x="17116" y="76"/>
                  <a:pt x="16451" y="0"/>
                  <a:pt x="157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42">
            <a:extLst>
              <a:ext uri="{FF2B5EF4-FFF2-40B4-BE49-F238E27FC236}">
                <a16:creationId xmlns:a16="http://schemas.microsoft.com/office/drawing/2014/main" id="{612BDA94-B704-A62D-8FF5-53DA537438AC}"/>
              </a:ext>
            </a:extLst>
          </p:cNvPr>
          <p:cNvSpPr/>
          <p:nvPr/>
        </p:nvSpPr>
        <p:spPr>
          <a:xfrm>
            <a:off x="7835175" y="2494300"/>
            <a:ext cx="892800" cy="1003375"/>
          </a:xfrm>
          <a:custGeom>
            <a:avLst/>
            <a:gdLst/>
            <a:ahLst/>
            <a:cxnLst/>
            <a:rect l="l" t="t" r="r" b="b"/>
            <a:pathLst>
              <a:path w="35712" h="40135" extrusionOk="0">
                <a:moveTo>
                  <a:pt x="18385" y="627"/>
                </a:moveTo>
                <a:cubicBezTo>
                  <a:pt x="19337" y="627"/>
                  <a:pt x="21624" y="965"/>
                  <a:pt x="23570" y="1498"/>
                </a:cubicBezTo>
                <a:cubicBezTo>
                  <a:pt x="22767" y="1747"/>
                  <a:pt x="21991" y="2060"/>
                  <a:pt x="21224" y="2407"/>
                </a:cubicBezTo>
                <a:cubicBezTo>
                  <a:pt x="20305" y="2809"/>
                  <a:pt x="19404" y="3228"/>
                  <a:pt x="18521" y="3692"/>
                </a:cubicBezTo>
                <a:cubicBezTo>
                  <a:pt x="17647" y="4156"/>
                  <a:pt x="16790" y="4665"/>
                  <a:pt x="15996" y="5253"/>
                </a:cubicBezTo>
                <a:cubicBezTo>
                  <a:pt x="15301" y="5780"/>
                  <a:pt x="14676" y="6386"/>
                  <a:pt x="14159" y="7100"/>
                </a:cubicBezTo>
                <a:cubicBezTo>
                  <a:pt x="13659" y="7787"/>
                  <a:pt x="13275" y="8563"/>
                  <a:pt x="13008" y="9375"/>
                </a:cubicBezTo>
                <a:cubicBezTo>
                  <a:pt x="12999" y="9419"/>
                  <a:pt x="12981" y="9464"/>
                  <a:pt x="12972" y="9509"/>
                </a:cubicBezTo>
                <a:cubicBezTo>
                  <a:pt x="12910" y="9419"/>
                  <a:pt x="12847" y="9339"/>
                  <a:pt x="12785" y="9250"/>
                </a:cubicBezTo>
                <a:cubicBezTo>
                  <a:pt x="12642" y="9036"/>
                  <a:pt x="12490" y="8831"/>
                  <a:pt x="12339" y="8617"/>
                </a:cubicBezTo>
                <a:cubicBezTo>
                  <a:pt x="12312" y="8590"/>
                  <a:pt x="12294" y="8572"/>
                  <a:pt x="12267" y="8545"/>
                </a:cubicBezTo>
                <a:cubicBezTo>
                  <a:pt x="12285" y="8483"/>
                  <a:pt x="12303" y="8420"/>
                  <a:pt x="12321" y="8340"/>
                </a:cubicBezTo>
                <a:lnTo>
                  <a:pt x="12330" y="8295"/>
                </a:lnTo>
                <a:lnTo>
                  <a:pt x="12321" y="8251"/>
                </a:lnTo>
                <a:cubicBezTo>
                  <a:pt x="12312" y="8108"/>
                  <a:pt x="12294" y="7956"/>
                  <a:pt x="12276" y="7805"/>
                </a:cubicBezTo>
                <a:cubicBezTo>
                  <a:pt x="12071" y="5762"/>
                  <a:pt x="11857" y="3656"/>
                  <a:pt x="14132" y="2390"/>
                </a:cubicBezTo>
                <a:cubicBezTo>
                  <a:pt x="15577" y="1578"/>
                  <a:pt x="17468" y="686"/>
                  <a:pt x="18200" y="632"/>
                </a:cubicBezTo>
                <a:cubicBezTo>
                  <a:pt x="18254" y="629"/>
                  <a:pt x="18316" y="627"/>
                  <a:pt x="18385" y="627"/>
                </a:cubicBezTo>
                <a:close/>
                <a:moveTo>
                  <a:pt x="24132" y="1658"/>
                </a:moveTo>
                <a:cubicBezTo>
                  <a:pt x="24587" y="1792"/>
                  <a:pt x="25016" y="1944"/>
                  <a:pt x="25381" y="2104"/>
                </a:cubicBezTo>
                <a:cubicBezTo>
                  <a:pt x="26782" y="2702"/>
                  <a:pt x="29351" y="5342"/>
                  <a:pt x="30288" y="6493"/>
                </a:cubicBezTo>
                <a:cubicBezTo>
                  <a:pt x="28700" y="6252"/>
                  <a:pt x="25381" y="6128"/>
                  <a:pt x="25337" y="6128"/>
                </a:cubicBezTo>
                <a:cubicBezTo>
                  <a:pt x="25290" y="6126"/>
                  <a:pt x="25242" y="6125"/>
                  <a:pt x="25194" y="6125"/>
                </a:cubicBezTo>
                <a:cubicBezTo>
                  <a:pt x="23272" y="6125"/>
                  <a:pt x="20708" y="7495"/>
                  <a:pt x="19324" y="8322"/>
                </a:cubicBezTo>
                <a:cubicBezTo>
                  <a:pt x="18244" y="8973"/>
                  <a:pt x="17790" y="9393"/>
                  <a:pt x="17682" y="9839"/>
                </a:cubicBezTo>
                <a:cubicBezTo>
                  <a:pt x="17629" y="10071"/>
                  <a:pt x="17674" y="10294"/>
                  <a:pt x="17807" y="10499"/>
                </a:cubicBezTo>
                <a:cubicBezTo>
                  <a:pt x="17879" y="10606"/>
                  <a:pt x="18013" y="10749"/>
                  <a:pt x="18271" y="10802"/>
                </a:cubicBezTo>
                <a:cubicBezTo>
                  <a:pt x="18344" y="10816"/>
                  <a:pt x="18422" y="10823"/>
                  <a:pt x="18503" y="10823"/>
                </a:cubicBezTo>
                <a:cubicBezTo>
                  <a:pt x="19180" y="10823"/>
                  <a:pt x="20115" y="10361"/>
                  <a:pt x="20609" y="10035"/>
                </a:cubicBezTo>
                <a:cubicBezTo>
                  <a:pt x="21215" y="9616"/>
                  <a:pt x="24346" y="8358"/>
                  <a:pt x="26229" y="7823"/>
                </a:cubicBezTo>
                <a:cubicBezTo>
                  <a:pt x="26533" y="7737"/>
                  <a:pt x="26867" y="7699"/>
                  <a:pt x="27215" y="7699"/>
                </a:cubicBezTo>
                <a:cubicBezTo>
                  <a:pt x="28934" y="7699"/>
                  <a:pt x="30991" y="8637"/>
                  <a:pt x="31510" y="9446"/>
                </a:cubicBezTo>
                <a:cubicBezTo>
                  <a:pt x="32117" y="10401"/>
                  <a:pt x="32447" y="10972"/>
                  <a:pt x="32848" y="12131"/>
                </a:cubicBezTo>
                <a:cubicBezTo>
                  <a:pt x="31903" y="11560"/>
                  <a:pt x="30948" y="10918"/>
                  <a:pt x="29824" y="10784"/>
                </a:cubicBezTo>
                <a:cubicBezTo>
                  <a:pt x="29659" y="10763"/>
                  <a:pt x="29492" y="10754"/>
                  <a:pt x="29326" y="10754"/>
                </a:cubicBezTo>
                <a:cubicBezTo>
                  <a:pt x="28862" y="10754"/>
                  <a:pt x="28394" y="10826"/>
                  <a:pt x="27942" y="10918"/>
                </a:cubicBezTo>
                <a:cubicBezTo>
                  <a:pt x="27317" y="11034"/>
                  <a:pt x="26693" y="11195"/>
                  <a:pt x="26068" y="11284"/>
                </a:cubicBezTo>
                <a:cubicBezTo>
                  <a:pt x="25417" y="11373"/>
                  <a:pt x="24766" y="11427"/>
                  <a:pt x="24123" y="11498"/>
                </a:cubicBezTo>
                <a:cubicBezTo>
                  <a:pt x="23463" y="11578"/>
                  <a:pt x="22812" y="11694"/>
                  <a:pt x="22179" y="11873"/>
                </a:cubicBezTo>
                <a:cubicBezTo>
                  <a:pt x="21554" y="12042"/>
                  <a:pt x="20939" y="12238"/>
                  <a:pt x="20305" y="12390"/>
                </a:cubicBezTo>
                <a:cubicBezTo>
                  <a:pt x="19734" y="12524"/>
                  <a:pt x="19163" y="12586"/>
                  <a:pt x="18583" y="12640"/>
                </a:cubicBezTo>
                <a:cubicBezTo>
                  <a:pt x="17602" y="12720"/>
                  <a:pt x="16567" y="12809"/>
                  <a:pt x="15809" y="13505"/>
                </a:cubicBezTo>
                <a:cubicBezTo>
                  <a:pt x="15756" y="13550"/>
                  <a:pt x="15711" y="13603"/>
                  <a:pt x="15657" y="13648"/>
                </a:cubicBezTo>
                <a:cubicBezTo>
                  <a:pt x="15425" y="13264"/>
                  <a:pt x="15193" y="12872"/>
                  <a:pt x="14953" y="12488"/>
                </a:cubicBezTo>
                <a:cubicBezTo>
                  <a:pt x="14391" y="11587"/>
                  <a:pt x="13793" y="10704"/>
                  <a:pt x="13195" y="9830"/>
                </a:cubicBezTo>
                <a:cubicBezTo>
                  <a:pt x="13204" y="9812"/>
                  <a:pt x="13213" y="9794"/>
                  <a:pt x="13222" y="9767"/>
                </a:cubicBezTo>
                <a:cubicBezTo>
                  <a:pt x="13445" y="8956"/>
                  <a:pt x="13793" y="8206"/>
                  <a:pt x="14257" y="7501"/>
                </a:cubicBezTo>
                <a:cubicBezTo>
                  <a:pt x="14498" y="7153"/>
                  <a:pt x="14739" y="6850"/>
                  <a:pt x="15024" y="6538"/>
                </a:cubicBezTo>
                <a:cubicBezTo>
                  <a:pt x="15309" y="6226"/>
                  <a:pt x="15622" y="5940"/>
                  <a:pt x="15952" y="5681"/>
                </a:cubicBezTo>
                <a:cubicBezTo>
                  <a:pt x="16692" y="5102"/>
                  <a:pt x="17540" y="4584"/>
                  <a:pt x="18378" y="4129"/>
                </a:cubicBezTo>
                <a:cubicBezTo>
                  <a:pt x="19244" y="3656"/>
                  <a:pt x="20136" y="3237"/>
                  <a:pt x="21028" y="2827"/>
                </a:cubicBezTo>
                <a:cubicBezTo>
                  <a:pt x="21956" y="2416"/>
                  <a:pt x="22883" y="2024"/>
                  <a:pt x="23856" y="1738"/>
                </a:cubicBezTo>
                <a:cubicBezTo>
                  <a:pt x="23945" y="1703"/>
                  <a:pt x="24043" y="1685"/>
                  <a:pt x="24132" y="1658"/>
                </a:cubicBezTo>
                <a:close/>
                <a:moveTo>
                  <a:pt x="29367" y="11069"/>
                </a:moveTo>
                <a:cubicBezTo>
                  <a:pt x="29929" y="11069"/>
                  <a:pt x="30473" y="11211"/>
                  <a:pt x="30984" y="11444"/>
                </a:cubicBezTo>
                <a:cubicBezTo>
                  <a:pt x="31519" y="11685"/>
                  <a:pt x="32010" y="11989"/>
                  <a:pt x="32509" y="12292"/>
                </a:cubicBezTo>
                <a:cubicBezTo>
                  <a:pt x="32634" y="12363"/>
                  <a:pt x="32750" y="12435"/>
                  <a:pt x="32875" y="12515"/>
                </a:cubicBezTo>
                <a:cubicBezTo>
                  <a:pt x="32911" y="12533"/>
                  <a:pt x="32946" y="12533"/>
                  <a:pt x="32982" y="12533"/>
                </a:cubicBezTo>
                <a:cubicBezTo>
                  <a:pt x="32991" y="12551"/>
                  <a:pt x="33000" y="12577"/>
                  <a:pt x="33000" y="12595"/>
                </a:cubicBezTo>
                <a:cubicBezTo>
                  <a:pt x="33276" y="13470"/>
                  <a:pt x="33419" y="14290"/>
                  <a:pt x="33482" y="14799"/>
                </a:cubicBezTo>
                <a:cubicBezTo>
                  <a:pt x="32732" y="14469"/>
                  <a:pt x="31225" y="13871"/>
                  <a:pt x="29217" y="13496"/>
                </a:cubicBezTo>
                <a:cubicBezTo>
                  <a:pt x="28602" y="13383"/>
                  <a:pt x="28031" y="13335"/>
                  <a:pt x="27504" y="13335"/>
                </a:cubicBezTo>
                <a:cubicBezTo>
                  <a:pt x="25385" y="13335"/>
                  <a:pt x="24001" y="14113"/>
                  <a:pt x="23437" y="14513"/>
                </a:cubicBezTo>
                <a:cubicBezTo>
                  <a:pt x="22982" y="14834"/>
                  <a:pt x="22553" y="15191"/>
                  <a:pt x="22536" y="15664"/>
                </a:cubicBezTo>
                <a:cubicBezTo>
                  <a:pt x="22527" y="15976"/>
                  <a:pt x="22696" y="16271"/>
                  <a:pt x="23044" y="16565"/>
                </a:cubicBezTo>
                <a:cubicBezTo>
                  <a:pt x="23344" y="16812"/>
                  <a:pt x="23802" y="16901"/>
                  <a:pt x="24368" y="16901"/>
                </a:cubicBezTo>
                <a:cubicBezTo>
                  <a:pt x="25049" y="16901"/>
                  <a:pt x="25885" y="16773"/>
                  <a:pt x="26791" y="16636"/>
                </a:cubicBezTo>
                <a:cubicBezTo>
                  <a:pt x="27442" y="16538"/>
                  <a:pt x="28111" y="16440"/>
                  <a:pt x="28709" y="16396"/>
                </a:cubicBezTo>
                <a:cubicBezTo>
                  <a:pt x="28907" y="16380"/>
                  <a:pt x="29113" y="16373"/>
                  <a:pt x="29324" y="16373"/>
                </a:cubicBezTo>
                <a:cubicBezTo>
                  <a:pt x="31289" y="16373"/>
                  <a:pt x="33681" y="17003"/>
                  <a:pt x="34044" y="17430"/>
                </a:cubicBezTo>
                <a:cubicBezTo>
                  <a:pt x="34686" y="18207"/>
                  <a:pt x="34918" y="21445"/>
                  <a:pt x="34989" y="22506"/>
                </a:cubicBezTo>
                <a:cubicBezTo>
                  <a:pt x="35025" y="23060"/>
                  <a:pt x="35025" y="23461"/>
                  <a:pt x="34998" y="23782"/>
                </a:cubicBezTo>
                <a:cubicBezTo>
                  <a:pt x="34973" y="23776"/>
                  <a:pt x="34948" y="23770"/>
                  <a:pt x="34923" y="23770"/>
                </a:cubicBezTo>
                <a:cubicBezTo>
                  <a:pt x="34912" y="23770"/>
                  <a:pt x="34902" y="23771"/>
                  <a:pt x="34891" y="23773"/>
                </a:cubicBezTo>
                <a:cubicBezTo>
                  <a:pt x="34636" y="23814"/>
                  <a:pt x="34380" y="23833"/>
                  <a:pt x="34125" y="23833"/>
                </a:cubicBezTo>
                <a:cubicBezTo>
                  <a:pt x="33271" y="23833"/>
                  <a:pt x="32418" y="23628"/>
                  <a:pt x="31608" y="23381"/>
                </a:cubicBezTo>
                <a:cubicBezTo>
                  <a:pt x="31082" y="23220"/>
                  <a:pt x="30556" y="23042"/>
                  <a:pt x="30047" y="22819"/>
                </a:cubicBezTo>
                <a:cubicBezTo>
                  <a:pt x="29539" y="22596"/>
                  <a:pt x="29030" y="22346"/>
                  <a:pt x="28539" y="22078"/>
                </a:cubicBezTo>
                <a:cubicBezTo>
                  <a:pt x="28058" y="21828"/>
                  <a:pt x="27585" y="21561"/>
                  <a:pt x="27094" y="21320"/>
                </a:cubicBezTo>
                <a:cubicBezTo>
                  <a:pt x="26621" y="21088"/>
                  <a:pt x="26122" y="20892"/>
                  <a:pt x="25622" y="20704"/>
                </a:cubicBezTo>
                <a:cubicBezTo>
                  <a:pt x="24570" y="20330"/>
                  <a:pt x="23490" y="20035"/>
                  <a:pt x="22428" y="19696"/>
                </a:cubicBezTo>
                <a:cubicBezTo>
                  <a:pt x="21500" y="19398"/>
                  <a:pt x="20535" y="19070"/>
                  <a:pt x="19553" y="19070"/>
                </a:cubicBezTo>
                <a:cubicBezTo>
                  <a:pt x="19450" y="19070"/>
                  <a:pt x="19347" y="19073"/>
                  <a:pt x="19244" y="19081"/>
                </a:cubicBezTo>
                <a:cubicBezTo>
                  <a:pt x="19199" y="19081"/>
                  <a:pt x="19146" y="19090"/>
                  <a:pt x="19101" y="19090"/>
                </a:cubicBezTo>
                <a:cubicBezTo>
                  <a:pt x="18833" y="18670"/>
                  <a:pt x="18575" y="18251"/>
                  <a:pt x="18307" y="17832"/>
                </a:cubicBezTo>
                <a:cubicBezTo>
                  <a:pt x="17914" y="17234"/>
                  <a:pt x="17522" y="16645"/>
                  <a:pt x="17138" y="16048"/>
                </a:cubicBezTo>
                <a:cubicBezTo>
                  <a:pt x="16683" y="15352"/>
                  <a:pt x="16255" y="14647"/>
                  <a:pt x="15836" y="13933"/>
                </a:cubicBezTo>
                <a:cubicBezTo>
                  <a:pt x="16121" y="13603"/>
                  <a:pt x="16487" y="13362"/>
                  <a:pt x="16906" y="13220"/>
                </a:cubicBezTo>
                <a:cubicBezTo>
                  <a:pt x="17361" y="13068"/>
                  <a:pt x="17834" y="13015"/>
                  <a:pt x="18307" y="12979"/>
                </a:cubicBezTo>
                <a:cubicBezTo>
                  <a:pt x="18860" y="12925"/>
                  <a:pt x="19413" y="12890"/>
                  <a:pt x="19966" y="12783"/>
                </a:cubicBezTo>
                <a:cubicBezTo>
                  <a:pt x="20591" y="12667"/>
                  <a:pt x="21197" y="12479"/>
                  <a:pt x="21804" y="12301"/>
                </a:cubicBezTo>
                <a:cubicBezTo>
                  <a:pt x="22420" y="12122"/>
                  <a:pt x="23035" y="11962"/>
                  <a:pt x="23668" y="11873"/>
                </a:cubicBezTo>
                <a:cubicBezTo>
                  <a:pt x="24311" y="11783"/>
                  <a:pt x="24953" y="11730"/>
                  <a:pt x="25604" y="11659"/>
                </a:cubicBezTo>
                <a:cubicBezTo>
                  <a:pt x="26229" y="11587"/>
                  <a:pt x="26853" y="11471"/>
                  <a:pt x="27469" y="11337"/>
                </a:cubicBezTo>
                <a:cubicBezTo>
                  <a:pt x="28075" y="11204"/>
                  <a:pt x="28691" y="11079"/>
                  <a:pt x="29316" y="11070"/>
                </a:cubicBezTo>
                <a:cubicBezTo>
                  <a:pt x="29333" y="11070"/>
                  <a:pt x="29350" y="11069"/>
                  <a:pt x="29367" y="11069"/>
                </a:cubicBezTo>
                <a:close/>
                <a:moveTo>
                  <a:pt x="7357" y="7205"/>
                </a:moveTo>
                <a:cubicBezTo>
                  <a:pt x="7680" y="7205"/>
                  <a:pt x="8493" y="7745"/>
                  <a:pt x="9047" y="8108"/>
                </a:cubicBezTo>
                <a:cubicBezTo>
                  <a:pt x="9912" y="8680"/>
                  <a:pt x="10733" y="9220"/>
                  <a:pt x="11381" y="9220"/>
                </a:cubicBezTo>
                <a:cubicBezTo>
                  <a:pt x="11501" y="9220"/>
                  <a:pt x="11616" y="9201"/>
                  <a:pt x="11723" y="9161"/>
                </a:cubicBezTo>
                <a:cubicBezTo>
                  <a:pt x="12107" y="9687"/>
                  <a:pt x="12482" y="10231"/>
                  <a:pt x="12847" y="10766"/>
                </a:cubicBezTo>
                <a:cubicBezTo>
                  <a:pt x="12419" y="11007"/>
                  <a:pt x="11982" y="11230"/>
                  <a:pt x="11509" y="11355"/>
                </a:cubicBezTo>
                <a:cubicBezTo>
                  <a:pt x="11219" y="11434"/>
                  <a:pt x="10935" y="11464"/>
                  <a:pt x="10640" y="11464"/>
                </a:cubicBezTo>
                <a:cubicBezTo>
                  <a:pt x="10600" y="11464"/>
                  <a:pt x="10559" y="11463"/>
                  <a:pt x="10519" y="11462"/>
                </a:cubicBezTo>
                <a:cubicBezTo>
                  <a:pt x="10162" y="11444"/>
                  <a:pt x="9805" y="11409"/>
                  <a:pt x="9448" y="11400"/>
                </a:cubicBezTo>
                <a:cubicBezTo>
                  <a:pt x="9346" y="11395"/>
                  <a:pt x="9244" y="11392"/>
                  <a:pt x="9142" y="11392"/>
                </a:cubicBezTo>
                <a:cubicBezTo>
                  <a:pt x="8882" y="11392"/>
                  <a:pt x="8626" y="11411"/>
                  <a:pt x="8369" y="11462"/>
                </a:cubicBezTo>
                <a:cubicBezTo>
                  <a:pt x="8048" y="11534"/>
                  <a:pt x="7736" y="11676"/>
                  <a:pt x="7432" y="11819"/>
                </a:cubicBezTo>
                <a:cubicBezTo>
                  <a:pt x="6888" y="12087"/>
                  <a:pt x="6380" y="12444"/>
                  <a:pt x="5960" y="12881"/>
                </a:cubicBezTo>
                <a:cubicBezTo>
                  <a:pt x="5514" y="13345"/>
                  <a:pt x="5202" y="13907"/>
                  <a:pt x="4943" y="14495"/>
                </a:cubicBezTo>
                <a:cubicBezTo>
                  <a:pt x="4658" y="15120"/>
                  <a:pt x="4444" y="15780"/>
                  <a:pt x="4274" y="16449"/>
                </a:cubicBezTo>
                <a:cubicBezTo>
                  <a:pt x="4087" y="17154"/>
                  <a:pt x="3998" y="17868"/>
                  <a:pt x="3953" y="18590"/>
                </a:cubicBezTo>
                <a:cubicBezTo>
                  <a:pt x="3917" y="19331"/>
                  <a:pt x="3926" y="20071"/>
                  <a:pt x="3899" y="20812"/>
                </a:cubicBezTo>
                <a:cubicBezTo>
                  <a:pt x="3882" y="21570"/>
                  <a:pt x="3828" y="22328"/>
                  <a:pt x="3819" y="23077"/>
                </a:cubicBezTo>
                <a:cubicBezTo>
                  <a:pt x="3810" y="23836"/>
                  <a:pt x="3837" y="24594"/>
                  <a:pt x="3908" y="25343"/>
                </a:cubicBezTo>
                <a:cubicBezTo>
                  <a:pt x="3917" y="25459"/>
                  <a:pt x="3935" y="25575"/>
                  <a:pt x="3944" y="25682"/>
                </a:cubicBezTo>
                <a:lnTo>
                  <a:pt x="3489" y="25147"/>
                </a:lnTo>
                <a:cubicBezTo>
                  <a:pt x="1277" y="21873"/>
                  <a:pt x="661" y="16690"/>
                  <a:pt x="2088" y="13327"/>
                </a:cubicBezTo>
                <a:cubicBezTo>
                  <a:pt x="3293" y="10508"/>
                  <a:pt x="5478" y="7930"/>
                  <a:pt x="7289" y="7216"/>
                </a:cubicBezTo>
                <a:cubicBezTo>
                  <a:pt x="7309" y="7209"/>
                  <a:pt x="7331" y="7205"/>
                  <a:pt x="7357" y="7205"/>
                </a:cubicBezTo>
                <a:close/>
                <a:moveTo>
                  <a:pt x="19517" y="19378"/>
                </a:moveTo>
                <a:cubicBezTo>
                  <a:pt x="20380" y="19378"/>
                  <a:pt x="21240" y="19656"/>
                  <a:pt x="22054" y="19910"/>
                </a:cubicBezTo>
                <a:cubicBezTo>
                  <a:pt x="23124" y="20249"/>
                  <a:pt x="24213" y="20553"/>
                  <a:pt x="25274" y="20919"/>
                </a:cubicBezTo>
                <a:cubicBezTo>
                  <a:pt x="25765" y="21088"/>
                  <a:pt x="26265" y="21275"/>
                  <a:pt x="26737" y="21498"/>
                </a:cubicBezTo>
                <a:cubicBezTo>
                  <a:pt x="27228" y="21730"/>
                  <a:pt x="27701" y="21998"/>
                  <a:pt x="28183" y="22248"/>
                </a:cubicBezTo>
                <a:cubicBezTo>
                  <a:pt x="28673" y="22506"/>
                  <a:pt x="29164" y="22765"/>
                  <a:pt x="29672" y="22997"/>
                </a:cubicBezTo>
                <a:cubicBezTo>
                  <a:pt x="30181" y="23220"/>
                  <a:pt x="30698" y="23416"/>
                  <a:pt x="31234" y="23595"/>
                </a:cubicBezTo>
                <a:cubicBezTo>
                  <a:pt x="32162" y="23891"/>
                  <a:pt x="33137" y="24147"/>
                  <a:pt x="34125" y="24147"/>
                </a:cubicBezTo>
                <a:cubicBezTo>
                  <a:pt x="34267" y="24147"/>
                  <a:pt x="34410" y="24141"/>
                  <a:pt x="34552" y="24130"/>
                </a:cubicBezTo>
                <a:cubicBezTo>
                  <a:pt x="34686" y="24112"/>
                  <a:pt x="34820" y="24094"/>
                  <a:pt x="34963" y="24077"/>
                </a:cubicBezTo>
                <a:lnTo>
                  <a:pt x="34963" y="24077"/>
                </a:lnTo>
                <a:cubicBezTo>
                  <a:pt x="34918" y="24353"/>
                  <a:pt x="34855" y="24576"/>
                  <a:pt x="34784" y="24799"/>
                </a:cubicBezTo>
                <a:cubicBezTo>
                  <a:pt x="34615" y="25388"/>
                  <a:pt x="34445" y="26004"/>
                  <a:pt x="34579" y="27627"/>
                </a:cubicBezTo>
                <a:cubicBezTo>
                  <a:pt x="34668" y="28716"/>
                  <a:pt x="34445" y="29893"/>
                  <a:pt x="34142" y="30937"/>
                </a:cubicBezTo>
                <a:cubicBezTo>
                  <a:pt x="33428" y="30642"/>
                  <a:pt x="32714" y="30348"/>
                  <a:pt x="32010" y="30027"/>
                </a:cubicBezTo>
                <a:cubicBezTo>
                  <a:pt x="31608" y="29848"/>
                  <a:pt x="31216" y="29661"/>
                  <a:pt x="30823" y="29465"/>
                </a:cubicBezTo>
                <a:cubicBezTo>
                  <a:pt x="30627" y="29367"/>
                  <a:pt x="30431" y="29260"/>
                  <a:pt x="30234" y="29162"/>
                </a:cubicBezTo>
                <a:cubicBezTo>
                  <a:pt x="30047" y="29055"/>
                  <a:pt x="29860" y="28956"/>
                  <a:pt x="29672" y="28867"/>
                </a:cubicBezTo>
                <a:cubicBezTo>
                  <a:pt x="29289" y="28698"/>
                  <a:pt x="28887" y="28573"/>
                  <a:pt x="28495" y="28439"/>
                </a:cubicBezTo>
                <a:cubicBezTo>
                  <a:pt x="28299" y="28377"/>
                  <a:pt x="28102" y="28314"/>
                  <a:pt x="27915" y="28243"/>
                </a:cubicBezTo>
                <a:cubicBezTo>
                  <a:pt x="27754" y="28180"/>
                  <a:pt x="27594" y="28109"/>
                  <a:pt x="27433" y="28046"/>
                </a:cubicBezTo>
                <a:cubicBezTo>
                  <a:pt x="26782" y="27788"/>
                  <a:pt x="26113" y="27574"/>
                  <a:pt x="25435" y="27377"/>
                </a:cubicBezTo>
                <a:cubicBezTo>
                  <a:pt x="24828" y="27190"/>
                  <a:pt x="24213" y="27029"/>
                  <a:pt x="23588" y="26905"/>
                </a:cubicBezTo>
                <a:cubicBezTo>
                  <a:pt x="23410" y="26717"/>
                  <a:pt x="23240" y="26530"/>
                  <a:pt x="23089" y="26325"/>
                </a:cubicBezTo>
                <a:cubicBezTo>
                  <a:pt x="22339" y="25361"/>
                  <a:pt x="22072" y="24130"/>
                  <a:pt x="21581" y="23006"/>
                </a:cubicBezTo>
                <a:cubicBezTo>
                  <a:pt x="21046" y="21766"/>
                  <a:pt x="20180" y="20696"/>
                  <a:pt x="19422" y="19580"/>
                </a:cubicBezTo>
                <a:cubicBezTo>
                  <a:pt x="19377" y="19518"/>
                  <a:pt x="19342" y="19456"/>
                  <a:pt x="19297" y="19384"/>
                </a:cubicBezTo>
                <a:cubicBezTo>
                  <a:pt x="19371" y="19380"/>
                  <a:pt x="19444" y="19378"/>
                  <a:pt x="19517" y="19378"/>
                </a:cubicBezTo>
                <a:close/>
                <a:moveTo>
                  <a:pt x="13017" y="11034"/>
                </a:moveTo>
                <a:cubicBezTo>
                  <a:pt x="13258" y="11391"/>
                  <a:pt x="13498" y="11757"/>
                  <a:pt x="13739" y="12114"/>
                </a:cubicBezTo>
                <a:cubicBezTo>
                  <a:pt x="14498" y="13264"/>
                  <a:pt x="15176" y="14478"/>
                  <a:pt x="15907" y="15646"/>
                </a:cubicBezTo>
                <a:cubicBezTo>
                  <a:pt x="16103" y="15958"/>
                  <a:pt x="16309" y="16271"/>
                  <a:pt x="16505" y="16583"/>
                </a:cubicBezTo>
                <a:cubicBezTo>
                  <a:pt x="16246" y="16886"/>
                  <a:pt x="15952" y="17181"/>
                  <a:pt x="15657" y="17457"/>
                </a:cubicBezTo>
                <a:cubicBezTo>
                  <a:pt x="15193" y="17894"/>
                  <a:pt x="14703" y="18296"/>
                  <a:pt x="14221" y="18715"/>
                </a:cubicBezTo>
                <a:cubicBezTo>
                  <a:pt x="13989" y="18911"/>
                  <a:pt x="13757" y="19117"/>
                  <a:pt x="13534" y="19331"/>
                </a:cubicBezTo>
                <a:cubicBezTo>
                  <a:pt x="13311" y="19536"/>
                  <a:pt x="13097" y="19750"/>
                  <a:pt x="12874" y="19955"/>
                </a:cubicBezTo>
                <a:cubicBezTo>
                  <a:pt x="12410" y="20365"/>
                  <a:pt x="11928" y="20758"/>
                  <a:pt x="11491" y="21195"/>
                </a:cubicBezTo>
                <a:cubicBezTo>
                  <a:pt x="11054" y="21641"/>
                  <a:pt x="10679" y="22132"/>
                  <a:pt x="10412" y="22694"/>
                </a:cubicBezTo>
                <a:cubicBezTo>
                  <a:pt x="10117" y="23300"/>
                  <a:pt x="9912" y="23943"/>
                  <a:pt x="9743" y="24594"/>
                </a:cubicBezTo>
                <a:cubicBezTo>
                  <a:pt x="9654" y="24915"/>
                  <a:pt x="9582" y="25236"/>
                  <a:pt x="9502" y="25566"/>
                </a:cubicBezTo>
                <a:cubicBezTo>
                  <a:pt x="9413" y="25905"/>
                  <a:pt x="9323" y="26244"/>
                  <a:pt x="9252" y="26583"/>
                </a:cubicBezTo>
                <a:cubicBezTo>
                  <a:pt x="9100" y="27306"/>
                  <a:pt x="9011" y="28029"/>
                  <a:pt x="8976" y="28760"/>
                </a:cubicBezTo>
                <a:cubicBezTo>
                  <a:pt x="8931" y="29483"/>
                  <a:pt x="8931" y="30214"/>
                  <a:pt x="9020" y="30928"/>
                </a:cubicBezTo>
                <a:cubicBezTo>
                  <a:pt x="9109" y="31624"/>
                  <a:pt x="9270" y="32302"/>
                  <a:pt x="9448" y="32971"/>
                </a:cubicBezTo>
                <a:cubicBezTo>
                  <a:pt x="9431" y="32962"/>
                  <a:pt x="9413" y="32944"/>
                  <a:pt x="9395" y="32935"/>
                </a:cubicBezTo>
                <a:cubicBezTo>
                  <a:pt x="7066" y="31258"/>
                  <a:pt x="6192" y="29786"/>
                  <a:pt x="5862" y="28849"/>
                </a:cubicBezTo>
                <a:cubicBezTo>
                  <a:pt x="5523" y="27868"/>
                  <a:pt x="6308" y="26057"/>
                  <a:pt x="7397" y="23550"/>
                </a:cubicBezTo>
                <a:cubicBezTo>
                  <a:pt x="7512" y="23274"/>
                  <a:pt x="7637" y="22997"/>
                  <a:pt x="7762" y="22703"/>
                </a:cubicBezTo>
                <a:cubicBezTo>
                  <a:pt x="8324" y="21409"/>
                  <a:pt x="9154" y="20160"/>
                  <a:pt x="9814" y="19152"/>
                </a:cubicBezTo>
                <a:cubicBezTo>
                  <a:pt x="10671" y="17868"/>
                  <a:pt x="11233" y="17011"/>
                  <a:pt x="11099" y="16422"/>
                </a:cubicBezTo>
                <a:cubicBezTo>
                  <a:pt x="11063" y="16235"/>
                  <a:pt x="10956" y="16074"/>
                  <a:pt x="10787" y="15976"/>
                </a:cubicBezTo>
                <a:cubicBezTo>
                  <a:pt x="10631" y="15875"/>
                  <a:pt x="10455" y="15825"/>
                  <a:pt x="10262" y="15825"/>
                </a:cubicBezTo>
                <a:cubicBezTo>
                  <a:pt x="10167" y="15825"/>
                  <a:pt x="10068" y="15837"/>
                  <a:pt x="9966" y="15860"/>
                </a:cubicBezTo>
                <a:cubicBezTo>
                  <a:pt x="8306" y="16262"/>
                  <a:pt x="5969" y="20000"/>
                  <a:pt x="5523" y="20740"/>
                </a:cubicBezTo>
                <a:cubicBezTo>
                  <a:pt x="4818" y="21900"/>
                  <a:pt x="4408" y="23550"/>
                  <a:pt x="4176" y="24790"/>
                </a:cubicBezTo>
                <a:cubicBezTo>
                  <a:pt x="4105" y="23657"/>
                  <a:pt x="4140" y="22524"/>
                  <a:pt x="4194" y="21400"/>
                </a:cubicBezTo>
                <a:cubicBezTo>
                  <a:pt x="4265" y="19946"/>
                  <a:pt x="4158" y="18465"/>
                  <a:pt x="4453" y="17038"/>
                </a:cubicBezTo>
                <a:cubicBezTo>
                  <a:pt x="4595" y="16378"/>
                  <a:pt x="4792" y="15718"/>
                  <a:pt x="5032" y="15093"/>
                </a:cubicBezTo>
                <a:cubicBezTo>
                  <a:pt x="5148" y="14781"/>
                  <a:pt x="5282" y="14478"/>
                  <a:pt x="5443" y="14183"/>
                </a:cubicBezTo>
                <a:cubicBezTo>
                  <a:pt x="5577" y="13907"/>
                  <a:pt x="5728" y="13639"/>
                  <a:pt x="5925" y="13407"/>
                </a:cubicBezTo>
                <a:cubicBezTo>
                  <a:pt x="6290" y="12943"/>
                  <a:pt x="6745" y="12569"/>
                  <a:pt x="7254" y="12274"/>
                </a:cubicBezTo>
                <a:cubicBezTo>
                  <a:pt x="7512" y="12122"/>
                  <a:pt x="7789" y="11989"/>
                  <a:pt x="8066" y="11882"/>
                </a:cubicBezTo>
                <a:cubicBezTo>
                  <a:pt x="8396" y="11757"/>
                  <a:pt x="8735" y="11712"/>
                  <a:pt x="9083" y="11703"/>
                </a:cubicBezTo>
                <a:cubicBezTo>
                  <a:pt x="9103" y="11703"/>
                  <a:pt x="9123" y="11703"/>
                  <a:pt x="9143" y="11703"/>
                </a:cubicBezTo>
                <a:cubicBezTo>
                  <a:pt x="9648" y="11703"/>
                  <a:pt x="10157" y="11781"/>
                  <a:pt x="10664" y="11781"/>
                </a:cubicBezTo>
                <a:cubicBezTo>
                  <a:pt x="10836" y="11781"/>
                  <a:pt x="11008" y="11772"/>
                  <a:pt x="11179" y="11748"/>
                </a:cubicBezTo>
                <a:cubicBezTo>
                  <a:pt x="11839" y="11659"/>
                  <a:pt x="12446" y="11346"/>
                  <a:pt x="13017" y="11034"/>
                </a:cubicBezTo>
                <a:close/>
                <a:moveTo>
                  <a:pt x="16683" y="16851"/>
                </a:moveTo>
                <a:cubicBezTo>
                  <a:pt x="17201" y="17636"/>
                  <a:pt x="17718" y="18412"/>
                  <a:pt x="18209" y="19206"/>
                </a:cubicBezTo>
                <a:cubicBezTo>
                  <a:pt x="18940" y="20383"/>
                  <a:pt x="19824" y="21472"/>
                  <a:pt x="20510" y="22676"/>
                </a:cubicBezTo>
                <a:cubicBezTo>
                  <a:pt x="20537" y="22730"/>
                  <a:pt x="20564" y="22783"/>
                  <a:pt x="20600" y="22837"/>
                </a:cubicBezTo>
                <a:cubicBezTo>
                  <a:pt x="20216" y="23390"/>
                  <a:pt x="20127" y="24139"/>
                  <a:pt x="20029" y="24781"/>
                </a:cubicBezTo>
                <a:cubicBezTo>
                  <a:pt x="19939" y="25317"/>
                  <a:pt x="19832" y="25843"/>
                  <a:pt x="19752" y="26378"/>
                </a:cubicBezTo>
                <a:cubicBezTo>
                  <a:pt x="19699" y="26673"/>
                  <a:pt x="19663" y="26958"/>
                  <a:pt x="19636" y="27252"/>
                </a:cubicBezTo>
                <a:cubicBezTo>
                  <a:pt x="19609" y="27547"/>
                  <a:pt x="19609" y="27841"/>
                  <a:pt x="19609" y="28136"/>
                </a:cubicBezTo>
                <a:cubicBezTo>
                  <a:pt x="19600" y="29304"/>
                  <a:pt x="19565" y="30482"/>
                  <a:pt x="19369" y="31633"/>
                </a:cubicBezTo>
                <a:cubicBezTo>
                  <a:pt x="19270" y="32213"/>
                  <a:pt x="19163" y="32783"/>
                  <a:pt x="19110" y="33372"/>
                </a:cubicBezTo>
                <a:cubicBezTo>
                  <a:pt x="19047" y="33961"/>
                  <a:pt x="19012" y="34541"/>
                  <a:pt x="18994" y="35130"/>
                </a:cubicBezTo>
                <a:cubicBezTo>
                  <a:pt x="18985" y="35611"/>
                  <a:pt x="19030" y="36102"/>
                  <a:pt x="19172" y="36566"/>
                </a:cubicBezTo>
                <a:cubicBezTo>
                  <a:pt x="19315" y="37021"/>
                  <a:pt x="19538" y="37440"/>
                  <a:pt x="19832" y="37824"/>
                </a:cubicBezTo>
                <a:cubicBezTo>
                  <a:pt x="19886" y="37886"/>
                  <a:pt x="19939" y="37949"/>
                  <a:pt x="19993" y="38011"/>
                </a:cubicBezTo>
                <a:cubicBezTo>
                  <a:pt x="19895" y="37993"/>
                  <a:pt x="19797" y="37976"/>
                  <a:pt x="19708" y="37958"/>
                </a:cubicBezTo>
                <a:cubicBezTo>
                  <a:pt x="18726" y="37744"/>
                  <a:pt x="17513" y="37003"/>
                  <a:pt x="17174" y="35852"/>
                </a:cubicBezTo>
                <a:cubicBezTo>
                  <a:pt x="16924" y="34987"/>
                  <a:pt x="17522" y="33221"/>
                  <a:pt x="17923" y="32052"/>
                </a:cubicBezTo>
                <a:cubicBezTo>
                  <a:pt x="18021" y="31740"/>
                  <a:pt x="18129" y="31445"/>
                  <a:pt x="18200" y="31204"/>
                </a:cubicBezTo>
                <a:cubicBezTo>
                  <a:pt x="18646" y="29688"/>
                  <a:pt x="19128" y="26271"/>
                  <a:pt x="18236" y="24844"/>
                </a:cubicBezTo>
                <a:cubicBezTo>
                  <a:pt x="18004" y="24478"/>
                  <a:pt x="17700" y="24255"/>
                  <a:pt x="17335" y="24193"/>
                </a:cubicBezTo>
                <a:cubicBezTo>
                  <a:pt x="17270" y="24183"/>
                  <a:pt x="17206" y="24178"/>
                  <a:pt x="17143" y="24178"/>
                </a:cubicBezTo>
                <a:cubicBezTo>
                  <a:pt x="16847" y="24178"/>
                  <a:pt x="16567" y="24281"/>
                  <a:pt x="16318" y="24487"/>
                </a:cubicBezTo>
                <a:cubicBezTo>
                  <a:pt x="15158" y="25459"/>
                  <a:pt x="14792" y="28608"/>
                  <a:pt x="14765" y="30321"/>
                </a:cubicBezTo>
                <a:cubicBezTo>
                  <a:pt x="14730" y="32453"/>
                  <a:pt x="15443" y="35085"/>
                  <a:pt x="15809" y="36307"/>
                </a:cubicBezTo>
                <a:cubicBezTo>
                  <a:pt x="14524" y="35736"/>
                  <a:pt x="11598" y="34380"/>
                  <a:pt x="9850" y="33247"/>
                </a:cubicBezTo>
                <a:cubicBezTo>
                  <a:pt x="9680" y="32641"/>
                  <a:pt x="9520" y="32034"/>
                  <a:pt x="9413" y="31410"/>
                </a:cubicBezTo>
                <a:cubicBezTo>
                  <a:pt x="9288" y="30705"/>
                  <a:pt x="9252" y="29991"/>
                  <a:pt x="9270" y="29278"/>
                </a:cubicBezTo>
                <a:cubicBezTo>
                  <a:pt x="9288" y="28555"/>
                  <a:pt x="9341" y="27841"/>
                  <a:pt x="9466" y="27128"/>
                </a:cubicBezTo>
                <a:cubicBezTo>
                  <a:pt x="9582" y="26450"/>
                  <a:pt x="9770" y="25781"/>
                  <a:pt x="9939" y="25111"/>
                </a:cubicBezTo>
                <a:cubicBezTo>
                  <a:pt x="10100" y="24469"/>
                  <a:pt x="10269" y="23818"/>
                  <a:pt x="10519" y="23202"/>
                </a:cubicBezTo>
                <a:cubicBezTo>
                  <a:pt x="10760" y="22631"/>
                  <a:pt x="11081" y="22114"/>
                  <a:pt x="11491" y="21650"/>
                </a:cubicBezTo>
                <a:cubicBezTo>
                  <a:pt x="11911" y="21195"/>
                  <a:pt x="12374" y="20803"/>
                  <a:pt x="12838" y="20401"/>
                </a:cubicBezTo>
                <a:cubicBezTo>
                  <a:pt x="13293" y="20000"/>
                  <a:pt x="13713" y="19571"/>
                  <a:pt x="14168" y="19179"/>
                </a:cubicBezTo>
                <a:cubicBezTo>
                  <a:pt x="15024" y="18430"/>
                  <a:pt x="15934" y="17716"/>
                  <a:pt x="16683" y="16851"/>
                </a:cubicBezTo>
                <a:close/>
                <a:moveTo>
                  <a:pt x="26256" y="33417"/>
                </a:moveTo>
                <a:cubicBezTo>
                  <a:pt x="26309" y="33533"/>
                  <a:pt x="26372" y="33649"/>
                  <a:pt x="26434" y="33765"/>
                </a:cubicBezTo>
                <a:cubicBezTo>
                  <a:pt x="27067" y="34809"/>
                  <a:pt x="28013" y="35611"/>
                  <a:pt x="28843" y="36495"/>
                </a:cubicBezTo>
                <a:cubicBezTo>
                  <a:pt x="29440" y="37119"/>
                  <a:pt x="29994" y="37788"/>
                  <a:pt x="30618" y="38377"/>
                </a:cubicBezTo>
                <a:lnTo>
                  <a:pt x="30564" y="38377"/>
                </a:lnTo>
                <a:cubicBezTo>
                  <a:pt x="30475" y="38377"/>
                  <a:pt x="30377" y="38368"/>
                  <a:pt x="30270" y="38368"/>
                </a:cubicBezTo>
                <a:cubicBezTo>
                  <a:pt x="29512" y="38368"/>
                  <a:pt x="28388" y="38439"/>
                  <a:pt x="27299" y="38511"/>
                </a:cubicBezTo>
                <a:cubicBezTo>
                  <a:pt x="27112" y="38520"/>
                  <a:pt x="26916" y="38529"/>
                  <a:pt x="26719" y="38546"/>
                </a:cubicBezTo>
                <a:cubicBezTo>
                  <a:pt x="26621" y="38199"/>
                  <a:pt x="26523" y="37860"/>
                  <a:pt x="26443" y="37512"/>
                </a:cubicBezTo>
                <a:cubicBezTo>
                  <a:pt x="26389" y="37298"/>
                  <a:pt x="26345" y="37074"/>
                  <a:pt x="26300" y="36851"/>
                </a:cubicBezTo>
                <a:cubicBezTo>
                  <a:pt x="26282" y="36744"/>
                  <a:pt x="26265" y="36637"/>
                  <a:pt x="26247" y="36530"/>
                </a:cubicBezTo>
                <a:cubicBezTo>
                  <a:pt x="26247" y="36504"/>
                  <a:pt x="26238" y="36477"/>
                  <a:pt x="26238" y="36450"/>
                </a:cubicBezTo>
                <a:cubicBezTo>
                  <a:pt x="26238" y="36432"/>
                  <a:pt x="26229" y="36423"/>
                  <a:pt x="26229" y="36405"/>
                </a:cubicBezTo>
                <a:cubicBezTo>
                  <a:pt x="26229" y="36396"/>
                  <a:pt x="26229" y="36396"/>
                  <a:pt x="26229" y="36396"/>
                </a:cubicBezTo>
                <a:cubicBezTo>
                  <a:pt x="26220" y="36343"/>
                  <a:pt x="26211" y="36289"/>
                  <a:pt x="26211" y="36236"/>
                </a:cubicBezTo>
                <a:cubicBezTo>
                  <a:pt x="26157" y="35781"/>
                  <a:pt x="26166" y="35317"/>
                  <a:pt x="26175" y="34862"/>
                </a:cubicBezTo>
                <a:cubicBezTo>
                  <a:pt x="26193" y="34407"/>
                  <a:pt x="26220" y="33943"/>
                  <a:pt x="26247" y="33488"/>
                </a:cubicBezTo>
                <a:cubicBezTo>
                  <a:pt x="26247" y="33461"/>
                  <a:pt x="26247" y="33435"/>
                  <a:pt x="26256" y="33417"/>
                </a:cubicBezTo>
                <a:close/>
                <a:moveTo>
                  <a:pt x="20760" y="23167"/>
                </a:moveTo>
                <a:cubicBezTo>
                  <a:pt x="21206" y="24130"/>
                  <a:pt x="21465" y="25183"/>
                  <a:pt x="21973" y="26119"/>
                </a:cubicBezTo>
                <a:cubicBezTo>
                  <a:pt x="22544" y="27145"/>
                  <a:pt x="23472" y="27877"/>
                  <a:pt x="24248" y="28742"/>
                </a:cubicBezTo>
                <a:cubicBezTo>
                  <a:pt x="24445" y="28947"/>
                  <a:pt x="24534" y="29063"/>
                  <a:pt x="24677" y="29278"/>
                </a:cubicBezTo>
                <a:cubicBezTo>
                  <a:pt x="24855" y="29572"/>
                  <a:pt x="25016" y="29875"/>
                  <a:pt x="25158" y="30179"/>
                </a:cubicBezTo>
                <a:cubicBezTo>
                  <a:pt x="25399" y="30678"/>
                  <a:pt x="25595" y="31187"/>
                  <a:pt x="25756" y="31722"/>
                </a:cubicBezTo>
                <a:cubicBezTo>
                  <a:pt x="25845" y="32025"/>
                  <a:pt x="25917" y="32329"/>
                  <a:pt x="25988" y="32632"/>
                </a:cubicBezTo>
                <a:cubicBezTo>
                  <a:pt x="25943" y="33328"/>
                  <a:pt x="25890" y="34015"/>
                  <a:pt x="25863" y="34701"/>
                </a:cubicBezTo>
                <a:cubicBezTo>
                  <a:pt x="25854" y="35165"/>
                  <a:pt x="25836" y="35629"/>
                  <a:pt x="25881" y="36084"/>
                </a:cubicBezTo>
                <a:cubicBezTo>
                  <a:pt x="25917" y="36539"/>
                  <a:pt x="25997" y="36985"/>
                  <a:pt x="26104" y="37431"/>
                </a:cubicBezTo>
                <a:cubicBezTo>
                  <a:pt x="26184" y="37815"/>
                  <a:pt x="26291" y="38190"/>
                  <a:pt x="26398" y="38564"/>
                </a:cubicBezTo>
                <a:cubicBezTo>
                  <a:pt x="25777" y="38599"/>
                  <a:pt x="25174" y="38626"/>
                  <a:pt x="24780" y="38626"/>
                </a:cubicBezTo>
                <a:cubicBezTo>
                  <a:pt x="24569" y="38626"/>
                  <a:pt x="24418" y="38619"/>
                  <a:pt x="24355" y="38600"/>
                </a:cubicBezTo>
                <a:cubicBezTo>
                  <a:pt x="24132" y="38520"/>
                  <a:pt x="23713" y="37467"/>
                  <a:pt x="24141" y="36004"/>
                </a:cubicBezTo>
                <a:cubicBezTo>
                  <a:pt x="24346" y="35308"/>
                  <a:pt x="24971" y="32962"/>
                  <a:pt x="24409" y="31972"/>
                </a:cubicBezTo>
                <a:cubicBezTo>
                  <a:pt x="24275" y="31740"/>
                  <a:pt x="24079" y="31588"/>
                  <a:pt x="23838" y="31526"/>
                </a:cubicBezTo>
                <a:cubicBezTo>
                  <a:pt x="23769" y="31508"/>
                  <a:pt x="23699" y="31499"/>
                  <a:pt x="23630" y="31499"/>
                </a:cubicBezTo>
                <a:cubicBezTo>
                  <a:pt x="23461" y="31499"/>
                  <a:pt x="23295" y="31554"/>
                  <a:pt x="23142" y="31668"/>
                </a:cubicBezTo>
                <a:cubicBezTo>
                  <a:pt x="22312" y="32266"/>
                  <a:pt x="22107" y="34470"/>
                  <a:pt x="22063" y="35130"/>
                </a:cubicBezTo>
                <a:cubicBezTo>
                  <a:pt x="21991" y="36209"/>
                  <a:pt x="22437" y="37637"/>
                  <a:pt x="22705" y="38377"/>
                </a:cubicBezTo>
                <a:cubicBezTo>
                  <a:pt x="22107" y="38315"/>
                  <a:pt x="21108" y="38199"/>
                  <a:pt x="20305" y="38065"/>
                </a:cubicBezTo>
                <a:cubicBezTo>
                  <a:pt x="20341" y="38011"/>
                  <a:pt x="20350" y="37940"/>
                  <a:pt x="20287" y="37877"/>
                </a:cubicBezTo>
                <a:cubicBezTo>
                  <a:pt x="19984" y="37547"/>
                  <a:pt x="19734" y="37155"/>
                  <a:pt x="19565" y="36735"/>
                </a:cubicBezTo>
                <a:cubicBezTo>
                  <a:pt x="19404" y="36316"/>
                  <a:pt x="19324" y="35870"/>
                  <a:pt x="19306" y="35415"/>
                </a:cubicBezTo>
                <a:cubicBezTo>
                  <a:pt x="19297" y="34853"/>
                  <a:pt x="19342" y="34291"/>
                  <a:pt x="19386" y="33729"/>
                </a:cubicBezTo>
                <a:cubicBezTo>
                  <a:pt x="19440" y="33167"/>
                  <a:pt x="19511" y="32596"/>
                  <a:pt x="19609" y="32043"/>
                </a:cubicBezTo>
                <a:cubicBezTo>
                  <a:pt x="19824" y="30910"/>
                  <a:pt x="19904" y="29759"/>
                  <a:pt x="19922" y="28608"/>
                </a:cubicBezTo>
                <a:cubicBezTo>
                  <a:pt x="19931" y="28029"/>
                  <a:pt x="19913" y="27458"/>
                  <a:pt x="19993" y="26887"/>
                </a:cubicBezTo>
                <a:cubicBezTo>
                  <a:pt x="20064" y="26325"/>
                  <a:pt x="20180" y="25763"/>
                  <a:pt x="20278" y="25210"/>
                </a:cubicBezTo>
                <a:cubicBezTo>
                  <a:pt x="20341" y="24790"/>
                  <a:pt x="20394" y="24362"/>
                  <a:pt x="20493" y="23952"/>
                </a:cubicBezTo>
                <a:cubicBezTo>
                  <a:pt x="20555" y="23684"/>
                  <a:pt x="20635" y="23416"/>
                  <a:pt x="20760" y="23167"/>
                </a:cubicBezTo>
                <a:close/>
                <a:moveTo>
                  <a:pt x="23999" y="27315"/>
                </a:moveTo>
                <a:lnTo>
                  <a:pt x="23999" y="27315"/>
                </a:lnTo>
                <a:cubicBezTo>
                  <a:pt x="24364" y="27404"/>
                  <a:pt x="24730" y="27502"/>
                  <a:pt x="25096" y="27600"/>
                </a:cubicBezTo>
                <a:cubicBezTo>
                  <a:pt x="25783" y="27797"/>
                  <a:pt x="26461" y="28020"/>
                  <a:pt x="27130" y="28269"/>
                </a:cubicBezTo>
                <a:cubicBezTo>
                  <a:pt x="27460" y="28394"/>
                  <a:pt x="27790" y="28537"/>
                  <a:pt x="28120" y="28644"/>
                </a:cubicBezTo>
                <a:cubicBezTo>
                  <a:pt x="28513" y="28778"/>
                  <a:pt x="28905" y="28894"/>
                  <a:pt x="29289" y="29046"/>
                </a:cubicBezTo>
                <a:cubicBezTo>
                  <a:pt x="29681" y="29197"/>
                  <a:pt x="30038" y="29420"/>
                  <a:pt x="30413" y="29608"/>
                </a:cubicBezTo>
                <a:cubicBezTo>
                  <a:pt x="30805" y="29813"/>
                  <a:pt x="31198" y="30000"/>
                  <a:pt x="31599" y="30187"/>
                </a:cubicBezTo>
                <a:cubicBezTo>
                  <a:pt x="32402" y="30553"/>
                  <a:pt x="33223" y="30892"/>
                  <a:pt x="34044" y="31240"/>
                </a:cubicBezTo>
                <a:lnTo>
                  <a:pt x="34053" y="31240"/>
                </a:lnTo>
                <a:cubicBezTo>
                  <a:pt x="33705" y="32337"/>
                  <a:pt x="33285" y="33265"/>
                  <a:pt x="33045" y="33738"/>
                </a:cubicBezTo>
                <a:cubicBezTo>
                  <a:pt x="32304" y="33185"/>
                  <a:pt x="30903" y="32480"/>
                  <a:pt x="30127" y="32186"/>
                </a:cubicBezTo>
                <a:cubicBezTo>
                  <a:pt x="29748" y="32042"/>
                  <a:pt x="29277" y="31970"/>
                  <a:pt x="28835" y="31970"/>
                </a:cubicBezTo>
                <a:cubicBezTo>
                  <a:pt x="28373" y="31970"/>
                  <a:pt x="27943" y="32049"/>
                  <a:pt x="27683" y="32204"/>
                </a:cubicBezTo>
                <a:cubicBezTo>
                  <a:pt x="27451" y="32346"/>
                  <a:pt x="27380" y="32516"/>
                  <a:pt x="27371" y="32641"/>
                </a:cubicBezTo>
                <a:cubicBezTo>
                  <a:pt x="27299" y="33203"/>
                  <a:pt x="27942" y="33845"/>
                  <a:pt x="29521" y="34782"/>
                </a:cubicBezTo>
                <a:cubicBezTo>
                  <a:pt x="30341" y="35272"/>
                  <a:pt x="31278" y="35299"/>
                  <a:pt x="31894" y="35317"/>
                </a:cubicBezTo>
                <a:cubicBezTo>
                  <a:pt x="31992" y="35326"/>
                  <a:pt x="32099" y="35326"/>
                  <a:pt x="32188" y="35335"/>
                </a:cubicBezTo>
                <a:cubicBezTo>
                  <a:pt x="32036" y="36013"/>
                  <a:pt x="32233" y="37601"/>
                  <a:pt x="32402" y="38725"/>
                </a:cubicBezTo>
                <a:cubicBezTo>
                  <a:pt x="31439" y="38181"/>
                  <a:pt x="30707" y="37333"/>
                  <a:pt x="29967" y="36512"/>
                </a:cubicBezTo>
                <a:cubicBezTo>
                  <a:pt x="29565" y="36057"/>
                  <a:pt x="29146" y="35629"/>
                  <a:pt x="28718" y="35201"/>
                </a:cubicBezTo>
                <a:cubicBezTo>
                  <a:pt x="28299" y="34791"/>
                  <a:pt x="27870" y="34354"/>
                  <a:pt x="27522" y="33908"/>
                </a:cubicBezTo>
                <a:cubicBezTo>
                  <a:pt x="27353" y="33685"/>
                  <a:pt x="27183" y="33435"/>
                  <a:pt x="27050" y="33185"/>
                </a:cubicBezTo>
                <a:cubicBezTo>
                  <a:pt x="26969" y="33033"/>
                  <a:pt x="26898" y="32908"/>
                  <a:pt x="26853" y="32766"/>
                </a:cubicBezTo>
                <a:cubicBezTo>
                  <a:pt x="26791" y="32498"/>
                  <a:pt x="26737" y="32221"/>
                  <a:pt x="26666" y="31954"/>
                </a:cubicBezTo>
                <a:cubicBezTo>
                  <a:pt x="26541" y="31472"/>
                  <a:pt x="26389" y="30990"/>
                  <a:pt x="26202" y="30526"/>
                </a:cubicBezTo>
                <a:cubicBezTo>
                  <a:pt x="25952" y="29929"/>
                  <a:pt x="25685" y="29304"/>
                  <a:pt x="25319" y="28769"/>
                </a:cubicBezTo>
                <a:cubicBezTo>
                  <a:pt x="24944" y="28225"/>
                  <a:pt x="24471" y="27770"/>
                  <a:pt x="23999" y="27315"/>
                </a:cubicBezTo>
                <a:close/>
                <a:moveTo>
                  <a:pt x="18403" y="0"/>
                </a:moveTo>
                <a:cubicBezTo>
                  <a:pt x="18312" y="0"/>
                  <a:pt x="18229" y="3"/>
                  <a:pt x="18155" y="8"/>
                </a:cubicBezTo>
                <a:cubicBezTo>
                  <a:pt x="16987" y="88"/>
                  <a:pt x="14141" y="1658"/>
                  <a:pt x="13820" y="1837"/>
                </a:cubicBezTo>
                <a:cubicBezTo>
                  <a:pt x="11188" y="3309"/>
                  <a:pt x="11447" y="5833"/>
                  <a:pt x="11652" y="7867"/>
                </a:cubicBezTo>
                <a:cubicBezTo>
                  <a:pt x="11670" y="8001"/>
                  <a:pt x="11679" y="8135"/>
                  <a:pt x="11696" y="8269"/>
                </a:cubicBezTo>
                <a:cubicBezTo>
                  <a:pt x="11652" y="8438"/>
                  <a:pt x="11598" y="8536"/>
                  <a:pt x="11509" y="8572"/>
                </a:cubicBezTo>
                <a:cubicBezTo>
                  <a:pt x="11470" y="8588"/>
                  <a:pt x="11425" y="8596"/>
                  <a:pt x="11374" y="8596"/>
                </a:cubicBezTo>
                <a:cubicBezTo>
                  <a:pt x="10929" y="8596"/>
                  <a:pt x="10050" y="8014"/>
                  <a:pt x="9386" y="7582"/>
                </a:cubicBezTo>
                <a:cubicBezTo>
                  <a:pt x="8588" y="7055"/>
                  <a:pt x="7879" y="6585"/>
                  <a:pt x="7339" y="6585"/>
                </a:cubicBezTo>
                <a:cubicBezTo>
                  <a:pt x="7239" y="6585"/>
                  <a:pt x="7145" y="6601"/>
                  <a:pt x="7058" y="6636"/>
                </a:cubicBezTo>
                <a:cubicBezTo>
                  <a:pt x="5077" y="7412"/>
                  <a:pt x="2793" y="10071"/>
                  <a:pt x="1509" y="13086"/>
                </a:cubicBezTo>
                <a:cubicBezTo>
                  <a:pt x="1" y="16628"/>
                  <a:pt x="643" y="22087"/>
                  <a:pt x="2972" y="25513"/>
                </a:cubicBezTo>
                <a:lnTo>
                  <a:pt x="4497" y="27306"/>
                </a:lnTo>
                <a:lnTo>
                  <a:pt x="4560" y="26557"/>
                </a:lnTo>
                <a:cubicBezTo>
                  <a:pt x="4560" y="26521"/>
                  <a:pt x="4899" y="22988"/>
                  <a:pt x="6058" y="21070"/>
                </a:cubicBezTo>
                <a:cubicBezTo>
                  <a:pt x="7334" y="18956"/>
                  <a:pt x="9083" y="16726"/>
                  <a:pt x="10109" y="16476"/>
                </a:cubicBezTo>
                <a:cubicBezTo>
                  <a:pt x="10159" y="16463"/>
                  <a:pt x="10206" y="16457"/>
                  <a:pt x="10250" y="16457"/>
                </a:cubicBezTo>
                <a:cubicBezTo>
                  <a:pt x="10330" y="16457"/>
                  <a:pt x="10399" y="16477"/>
                  <a:pt x="10456" y="16512"/>
                </a:cubicBezTo>
                <a:cubicBezTo>
                  <a:pt x="10483" y="16521"/>
                  <a:pt x="10483" y="16538"/>
                  <a:pt x="10492" y="16556"/>
                </a:cubicBezTo>
                <a:cubicBezTo>
                  <a:pt x="10563" y="16886"/>
                  <a:pt x="9912" y="17859"/>
                  <a:pt x="9288" y="18804"/>
                </a:cubicBezTo>
                <a:cubicBezTo>
                  <a:pt x="8610" y="19830"/>
                  <a:pt x="7771" y="21106"/>
                  <a:pt x="7182" y="22453"/>
                </a:cubicBezTo>
                <a:cubicBezTo>
                  <a:pt x="7058" y="22747"/>
                  <a:pt x="6942" y="23024"/>
                  <a:pt x="6817" y="23300"/>
                </a:cubicBezTo>
                <a:cubicBezTo>
                  <a:pt x="5630" y="26030"/>
                  <a:pt x="4845" y="27841"/>
                  <a:pt x="5264" y="29055"/>
                </a:cubicBezTo>
                <a:cubicBezTo>
                  <a:pt x="5782" y="30526"/>
                  <a:pt x="7075" y="32043"/>
                  <a:pt x="9020" y="33444"/>
                </a:cubicBezTo>
                <a:cubicBezTo>
                  <a:pt x="11179" y="34996"/>
                  <a:pt x="15996" y="37083"/>
                  <a:pt x="16202" y="37173"/>
                </a:cubicBezTo>
                <a:lnTo>
                  <a:pt x="16853" y="37449"/>
                </a:lnTo>
                <a:lnTo>
                  <a:pt x="16621" y="36780"/>
                </a:lnTo>
                <a:cubicBezTo>
                  <a:pt x="16612" y="36744"/>
                  <a:pt x="15345" y="33033"/>
                  <a:pt x="15399" y="30330"/>
                </a:cubicBezTo>
                <a:cubicBezTo>
                  <a:pt x="15425" y="28600"/>
                  <a:pt x="15800" y="25736"/>
                  <a:pt x="16719" y="24978"/>
                </a:cubicBezTo>
                <a:cubicBezTo>
                  <a:pt x="16850" y="24861"/>
                  <a:pt x="16988" y="24810"/>
                  <a:pt x="17136" y="24810"/>
                </a:cubicBezTo>
                <a:cubicBezTo>
                  <a:pt x="17169" y="24810"/>
                  <a:pt x="17202" y="24812"/>
                  <a:pt x="17236" y="24817"/>
                </a:cubicBezTo>
                <a:cubicBezTo>
                  <a:pt x="17415" y="24853"/>
                  <a:pt x="17575" y="24969"/>
                  <a:pt x="17700" y="25174"/>
                </a:cubicBezTo>
                <a:cubicBezTo>
                  <a:pt x="18387" y="26271"/>
                  <a:pt x="18102" y="29322"/>
                  <a:pt x="17593" y="31026"/>
                </a:cubicBezTo>
                <a:cubicBezTo>
                  <a:pt x="17522" y="31249"/>
                  <a:pt x="17424" y="31543"/>
                  <a:pt x="17326" y="31847"/>
                </a:cubicBezTo>
                <a:cubicBezTo>
                  <a:pt x="16880" y="33167"/>
                  <a:pt x="16264" y="34969"/>
                  <a:pt x="16576" y="36031"/>
                </a:cubicBezTo>
                <a:cubicBezTo>
                  <a:pt x="16978" y="37431"/>
                  <a:pt x="18378" y="38315"/>
                  <a:pt x="19583" y="38573"/>
                </a:cubicBezTo>
                <a:cubicBezTo>
                  <a:pt x="20778" y="38823"/>
                  <a:pt x="23053" y="39055"/>
                  <a:pt x="23142" y="39064"/>
                </a:cubicBezTo>
                <a:lnTo>
                  <a:pt x="23668" y="39108"/>
                </a:lnTo>
                <a:lnTo>
                  <a:pt x="23668" y="39108"/>
                </a:lnTo>
                <a:lnTo>
                  <a:pt x="23472" y="38627"/>
                </a:lnTo>
                <a:cubicBezTo>
                  <a:pt x="23463" y="38609"/>
                  <a:pt x="22607" y="36512"/>
                  <a:pt x="22696" y="35174"/>
                </a:cubicBezTo>
                <a:cubicBezTo>
                  <a:pt x="22776" y="33916"/>
                  <a:pt x="23089" y="32489"/>
                  <a:pt x="23517" y="32177"/>
                </a:cubicBezTo>
                <a:cubicBezTo>
                  <a:pt x="23568" y="32139"/>
                  <a:pt x="23609" y="32128"/>
                  <a:pt x="23645" y="32128"/>
                </a:cubicBezTo>
                <a:cubicBezTo>
                  <a:pt x="23660" y="32128"/>
                  <a:pt x="23673" y="32130"/>
                  <a:pt x="23686" y="32132"/>
                </a:cubicBezTo>
                <a:cubicBezTo>
                  <a:pt x="23740" y="32150"/>
                  <a:pt x="23802" y="32177"/>
                  <a:pt x="23865" y="32284"/>
                </a:cubicBezTo>
                <a:cubicBezTo>
                  <a:pt x="24150" y="32783"/>
                  <a:pt x="24016" y="34202"/>
                  <a:pt x="23544" y="35826"/>
                </a:cubicBezTo>
                <a:cubicBezTo>
                  <a:pt x="23062" y="37449"/>
                  <a:pt x="23463" y="38948"/>
                  <a:pt x="24141" y="39198"/>
                </a:cubicBezTo>
                <a:cubicBezTo>
                  <a:pt x="24252" y="39239"/>
                  <a:pt x="24451" y="39258"/>
                  <a:pt x="24772" y="39258"/>
                </a:cubicBezTo>
                <a:cubicBezTo>
                  <a:pt x="25278" y="39258"/>
                  <a:pt x="26089" y="39212"/>
                  <a:pt x="27344" y="39135"/>
                </a:cubicBezTo>
                <a:cubicBezTo>
                  <a:pt x="28449" y="39071"/>
                  <a:pt x="29590" y="38999"/>
                  <a:pt x="30326" y="38999"/>
                </a:cubicBezTo>
                <a:cubicBezTo>
                  <a:pt x="30405" y="38999"/>
                  <a:pt x="30478" y="39000"/>
                  <a:pt x="30547" y="39001"/>
                </a:cubicBezTo>
                <a:cubicBezTo>
                  <a:pt x="30930" y="39019"/>
                  <a:pt x="31278" y="39082"/>
                  <a:pt x="31573" y="39171"/>
                </a:cubicBezTo>
                <a:cubicBezTo>
                  <a:pt x="31769" y="39305"/>
                  <a:pt x="31974" y="39421"/>
                  <a:pt x="32188" y="39528"/>
                </a:cubicBezTo>
                <a:cubicBezTo>
                  <a:pt x="32251" y="39562"/>
                  <a:pt x="32321" y="39578"/>
                  <a:pt x="32392" y="39578"/>
                </a:cubicBezTo>
                <a:cubicBezTo>
                  <a:pt x="32431" y="39578"/>
                  <a:pt x="32471" y="39573"/>
                  <a:pt x="32509" y="39563"/>
                </a:cubicBezTo>
                <a:cubicBezTo>
                  <a:pt x="32590" y="39617"/>
                  <a:pt x="32643" y="39653"/>
                  <a:pt x="32643" y="39653"/>
                </a:cubicBezTo>
                <a:lnTo>
                  <a:pt x="33276" y="40134"/>
                </a:lnTo>
                <a:lnTo>
                  <a:pt x="33143" y="39349"/>
                </a:lnTo>
                <a:cubicBezTo>
                  <a:pt x="32866" y="37708"/>
                  <a:pt x="32652" y="35745"/>
                  <a:pt x="32813" y="35433"/>
                </a:cubicBezTo>
                <a:cubicBezTo>
                  <a:pt x="32946" y="35219"/>
                  <a:pt x="32893" y="35049"/>
                  <a:pt x="32848" y="34969"/>
                </a:cubicBezTo>
                <a:cubicBezTo>
                  <a:pt x="32706" y="34710"/>
                  <a:pt x="32393" y="34701"/>
                  <a:pt x="31912" y="34693"/>
                </a:cubicBezTo>
                <a:cubicBezTo>
                  <a:pt x="31358" y="34675"/>
                  <a:pt x="30529" y="34648"/>
                  <a:pt x="29851" y="34247"/>
                </a:cubicBezTo>
                <a:cubicBezTo>
                  <a:pt x="28227" y="33283"/>
                  <a:pt x="28022" y="32864"/>
                  <a:pt x="27995" y="32748"/>
                </a:cubicBezTo>
                <a:cubicBezTo>
                  <a:pt x="28105" y="32668"/>
                  <a:pt x="28455" y="32594"/>
                  <a:pt x="28871" y="32594"/>
                </a:cubicBezTo>
                <a:cubicBezTo>
                  <a:pt x="29199" y="32594"/>
                  <a:pt x="29569" y="32640"/>
                  <a:pt x="29895" y="32766"/>
                </a:cubicBezTo>
                <a:cubicBezTo>
                  <a:pt x="30761" y="33096"/>
                  <a:pt x="32447" y="33970"/>
                  <a:pt x="32929" y="34452"/>
                </a:cubicBezTo>
                <a:lnTo>
                  <a:pt x="33223" y="34755"/>
                </a:lnTo>
                <a:lnTo>
                  <a:pt x="33428" y="34380"/>
                </a:lnTo>
                <a:cubicBezTo>
                  <a:pt x="33508" y="34238"/>
                  <a:pt x="35453" y="30660"/>
                  <a:pt x="35203" y="27574"/>
                </a:cubicBezTo>
                <a:cubicBezTo>
                  <a:pt x="35079" y="26066"/>
                  <a:pt x="35230" y="25540"/>
                  <a:pt x="35391" y="24978"/>
                </a:cubicBezTo>
                <a:cubicBezTo>
                  <a:pt x="35551" y="24425"/>
                  <a:pt x="35712" y="23854"/>
                  <a:pt x="35614" y="22471"/>
                </a:cubicBezTo>
                <a:cubicBezTo>
                  <a:pt x="35391" y="19304"/>
                  <a:pt x="35070" y="17680"/>
                  <a:pt x="34525" y="17029"/>
                </a:cubicBezTo>
                <a:cubicBezTo>
                  <a:pt x="33930" y="16313"/>
                  <a:pt x="31177" y="15742"/>
                  <a:pt x="29249" y="15742"/>
                </a:cubicBezTo>
                <a:cubicBezTo>
                  <a:pt x="29040" y="15742"/>
                  <a:pt x="28841" y="15748"/>
                  <a:pt x="28655" y="15762"/>
                </a:cubicBezTo>
                <a:cubicBezTo>
                  <a:pt x="28040" y="15807"/>
                  <a:pt x="27353" y="15914"/>
                  <a:pt x="26693" y="16012"/>
                </a:cubicBezTo>
                <a:cubicBezTo>
                  <a:pt x="25891" y="16138"/>
                  <a:pt x="25022" y="16270"/>
                  <a:pt x="24366" y="16270"/>
                </a:cubicBezTo>
                <a:cubicBezTo>
                  <a:pt x="23949" y="16270"/>
                  <a:pt x="23619" y="16216"/>
                  <a:pt x="23445" y="16074"/>
                </a:cubicBezTo>
                <a:cubicBezTo>
                  <a:pt x="23267" y="15923"/>
                  <a:pt x="23160" y="15780"/>
                  <a:pt x="23169" y="15682"/>
                </a:cubicBezTo>
                <a:cubicBezTo>
                  <a:pt x="23178" y="15539"/>
                  <a:pt x="23383" y="15316"/>
                  <a:pt x="23793" y="15031"/>
                </a:cubicBezTo>
                <a:cubicBezTo>
                  <a:pt x="24305" y="14668"/>
                  <a:pt x="25558" y="13966"/>
                  <a:pt x="27490" y="13966"/>
                </a:cubicBezTo>
                <a:cubicBezTo>
                  <a:pt x="27983" y="13966"/>
                  <a:pt x="28521" y="14012"/>
                  <a:pt x="29101" y="14121"/>
                </a:cubicBezTo>
                <a:cubicBezTo>
                  <a:pt x="31849" y="14620"/>
                  <a:pt x="33678" y="15593"/>
                  <a:pt x="33696" y="15602"/>
                </a:cubicBezTo>
                <a:lnTo>
                  <a:pt x="34195" y="15869"/>
                </a:lnTo>
                <a:lnTo>
                  <a:pt x="34195" y="15869"/>
                </a:lnTo>
                <a:lnTo>
                  <a:pt x="34160" y="15307"/>
                </a:lnTo>
                <a:cubicBezTo>
                  <a:pt x="34160" y="15254"/>
                  <a:pt x="34088" y="13924"/>
                  <a:pt x="33607" y="12408"/>
                </a:cubicBezTo>
                <a:cubicBezTo>
                  <a:pt x="33107" y="10838"/>
                  <a:pt x="32759" y="10231"/>
                  <a:pt x="32036" y="9107"/>
                </a:cubicBezTo>
                <a:cubicBezTo>
                  <a:pt x="31367" y="8063"/>
                  <a:pt x="29096" y="7073"/>
                  <a:pt x="27200" y="7073"/>
                </a:cubicBezTo>
                <a:cubicBezTo>
                  <a:pt x="26796" y="7073"/>
                  <a:pt x="26410" y="7117"/>
                  <a:pt x="26059" y="7216"/>
                </a:cubicBezTo>
                <a:cubicBezTo>
                  <a:pt x="24231" y="7733"/>
                  <a:pt x="20974" y="9027"/>
                  <a:pt x="20252" y="9509"/>
                </a:cubicBezTo>
                <a:cubicBezTo>
                  <a:pt x="19738" y="9860"/>
                  <a:pt x="18932" y="10196"/>
                  <a:pt x="18512" y="10196"/>
                </a:cubicBezTo>
                <a:cubicBezTo>
                  <a:pt x="18473" y="10196"/>
                  <a:pt x="18437" y="10193"/>
                  <a:pt x="18405" y="10187"/>
                </a:cubicBezTo>
                <a:cubicBezTo>
                  <a:pt x="18360" y="10178"/>
                  <a:pt x="18343" y="10160"/>
                  <a:pt x="18334" y="10160"/>
                </a:cubicBezTo>
                <a:cubicBezTo>
                  <a:pt x="18280" y="10080"/>
                  <a:pt x="18289" y="10026"/>
                  <a:pt x="18298" y="9981"/>
                </a:cubicBezTo>
                <a:cubicBezTo>
                  <a:pt x="18378" y="9625"/>
                  <a:pt x="19333" y="9054"/>
                  <a:pt x="19645" y="8866"/>
                </a:cubicBezTo>
                <a:cubicBezTo>
                  <a:pt x="21892" y="7522"/>
                  <a:pt x="23903" y="6759"/>
                  <a:pt x="25209" y="6759"/>
                </a:cubicBezTo>
                <a:cubicBezTo>
                  <a:pt x="25247" y="6759"/>
                  <a:pt x="25283" y="6760"/>
                  <a:pt x="25319" y="6761"/>
                </a:cubicBezTo>
                <a:cubicBezTo>
                  <a:pt x="27264" y="6823"/>
                  <a:pt x="30234" y="7029"/>
                  <a:pt x="30761" y="7234"/>
                </a:cubicBezTo>
                <a:cubicBezTo>
                  <a:pt x="30815" y="7255"/>
                  <a:pt x="30866" y="7265"/>
                  <a:pt x="30915" y="7265"/>
                </a:cubicBezTo>
                <a:cubicBezTo>
                  <a:pt x="31067" y="7265"/>
                  <a:pt x="31186" y="7170"/>
                  <a:pt x="31234" y="7055"/>
                </a:cubicBezTo>
                <a:cubicBezTo>
                  <a:pt x="31287" y="6922"/>
                  <a:pt x="31421" y="6600"/>
                  <a:pt x="29182" y="4343"/>
                </a:cubicBezTo>
                <a:cubicBezTo>
                  <a:pt x="28334" y="3496"/>
                  <a:pt x="26755" y="1997"/>
                  <a:pt x="25631" y="1524"/>
                </a:cubicBezTo>
                <a:cubicBezTo>
                  <a:pt x="23631" y="667"/>
                  <a:pt x="19890" y="0"/>
                  <a:pt x="184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42">
            <a:extLst>
              <a:ext uri="{FF2B5EF4-FFF2-40B4-BE49-F238E27FC236}">
                <a16:creationId xmlns:a16="http://schemas.microsoft.com/office/drawing/2014/main" id="{5FBCC736-552E-A3CA-9EED-19B4F7019872}"/>
              </a:ext>
            </a:extLst>
          </p:cNvPr>
          <p:cNvSpPr/>
          <p:nvPr/>
        </p:nvSpPr>
        <p:spPr>
          <a:xfrm rot="-7845194">
            <a:off x="558465" y="2914379"/>
            <a:ext cx="309525" cy="850956"/>
          </a:xfrm>
          <a:custGeom>
            <a:avLst/>
            <a:gdLst/>
            <a:ahLst/>
            <a:cxnLst/>
            <a:rect l="l" t="t" r="r" b="b"/>
            <a:pathLst>
              <a:path w="22589" h="62111" extrusionOk="0">
                <a:moveTo>
                  <a:pt x="22588" y="0"/>
                </a:moveTo>
                <a:cubicBezTo>
                  <a:pt x="22588" y="0"/>
                  <a:pt x="3453" y="2231"/>
                  <a:pt x="1517" y="24364"/>
                </a:cubicBezTo>
                <a:cubicBezTo>
                  <a:pt x="179" y="39601"/>
                  <a:pt x="27" y="55578"/>
                  <a:pt x="0" y="60717"/>
                </a:cubicBezTo>
                <a:cubicBezTo>
                  <a:pt x="0" y="61518"/>
                  <a:pt x="665" y="62111"/>
                  <a:pt x="1458" y="62111"/>
                </a:cubicBezTo>
                <a:cubicBezTo>
                  <a:pt x="1486" y="62111"/>
                  <a:pt x="1515" y="62110"/>
                  <a:pt x="1544" y="62108"/>
                </a:cubicBezTo>
                <a:lnTo>
                  <a:pt x="1562" y="62108"/>
                </a:lnTo>
                <a:cubicBezTo>
                  <a:pt x="1901" y="62099"/>
                  <a:pt x="2222" y="62001"/>
                  <a:pt x="2472" y="61778"/>
                </a:cubicBezTo>
                <a:cubicBezTo>
                  <a:pt x="7289" y="57603"/>
                  <a:pt x="17967" y="46648"/>
                  <a:pt x="19448" y="30483"/>
                </a:cubicBezTo>
                <a:cubicBezTo>
                  <a:pt x="21366" y="9519"/>
                  <a:pt x="16968" y="11812"/>
                  <a:pt x="22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42">
            <a:extLst>
              <a:ext uri="{FF2B5EF4-FFF2-40B4-BE49-F238E27FC236}">
                <a16:creationId xmlns:a16="http://schemas.microsoft.com/office/drawing/2014/main" id="{4229CDA5-3254-D3A9-1574-F8A8D0C46E7A}"/>
              </a:ext>
            </a:extLst>
          </p:cNvPr>
          <p:cNvGrpSpPr/>
          <p:nvPr/>
        </p:nvGrpSpPr>
        <p:grpSpPr>
          <a:xfrm rot="5400000">
            <a:off x="1166729" y="1512336"/>
            <a:ext cx="444137" cy="1674714"/>
            <a:chOff x="5125850" y="1232003"/>
            <a:chExt cx="249375" cy="940322"/>
          </a:xfrm>
        </p:grpSpPr>
        <p:sp>
          <p:nvSpPr>
            <p:cNvPr id="1043" name="Google Shape;1043;p42">
              <a:extLst>
                <a:ext uri="{FF2B5EF4-FFF2-40B4-BE49-F238E27FC236}">
                  <a16:creationId xmlns:a16="http://schemas.microsoft.com/office/drawing/2014/main" id="{8A630FC3-8626-6A66-8F66-D46538042323}"/>
                </a:ext>
              </a:extLst>
            </p:cNvPr>
            <p:cNvSpPr/>
            <p:nvPr/>
          </p:nvSpPr>
          <p:spPr>
            <a:xfrm>
              <a:off x="5131656" y="1427756"/>
              <a:ext cx="96150" cy="98800"/>
            </a:xfrm>
            <a:custGeom>
              <a:avLst/>
              <a:gdLst/>
              <a:ahLst/>
              <a:cxnLst/>
              <a:rect l="l" t="t" r="r" b="b"/>
              <a:pathLst>
                <a:path w="3846" h="3952" extrusionOk="0">
                  <a:moveTo>
                    <a:pt x="1883" y="0"/>
                  </a:moveTo>
                  <a:cubicBezTo>
                    <a:pt x="1785" y="0"/>
                    <a:pt x="1687" y="9"/>
                    <a:pt x="1589" y="18"/>
                  </a:cubicBezTo>
                  <a:cubicBezTo>
                    <a:pt x="1428" y="36"/>
                    <a:pt x="1267" y="80"/>
                    <a:pt x="1116" y="143"/>
                  </a:cubicBezTo>
                  <a:cubicBezTo>
                    <a:pt x="848" y="250"/>
                    <a:pt x="607" y="446"/>
                    <a:pt x="456" y="660"/>
                  </a:cubicBezTo>
                  <a:cubicBezTo>
                    <a:pt x="286" y="901"/>
                    <a:pt x="170" y="1169"/>
                    <a:pt x="126" y="1436"/>
                  </a:cubicBezTo>
                  <a:cubicBezTo>
                    <a:pt x="99" y="1588"/>
                    <a:pt x="72" y="1740"/>
                    <a:pt x="54" y="1891"/>
                  </a:cubicBezTo>
                  <a:cubicBezTo>
                    <a:pt x="36" y="1989"/>
                    <a:pt x="27" y="2105"/>
                    <a:pt x="27" y="2213"/>
                  </a:cubicBezTo>
                  <a:cubicBezTo>
                    <a:pt x="10" y="2284"/>
                    <a:pt x="1" y="2346"/>
                    <a:pt x="1" y="2418"/>
                  </a:cubicBezTo>
                  <a:cubicBezTo>
                    <a:pt x="1" y="2560"/>
                    <a:pt x="10" y="2685"/>
                    <a:pt x="36" y="2828"/>
                  </a:cubicBezTo>
                  <a:cubicBezTo>
                    <a:pt x="54" y="2926"/>
                    <a:pt x="72" y="3033"/>
                    <a:pt x="117" y="3131"/>
                  </a:cubicBezTo>
                  <a:cubicBezTo>
                    <a:pt x="179" y="3283"/>
                    <a:pt x="242" y="3417"/>
                    <a:pt x="366" y="3533"/>
                  </a:cubicBezTo>
                  <a:cubicBezTo>
                    <a:pt x="438" y="3604"/>
                    <a:pt x="527" y="3676"/>
                    <a:pt x="625" y="3720"/>
                  </a:cubicBezTo>
                  <a:cubicBezTo>
                    <a:pt x="759" y="3783"/>
                    <a:pt x="920" y="3836"/>
                    <a:pt x="1080" y="3863"/>
                  </a:cubicBezTo>
                  <a:cubicBezTo>
                    <a:pt x="1196" y="3908"/>
                    <a:pt x="1330" y="3934"/>
                    <a:pt x="1464" y="3943"/>
                  </a:cubicBezTo>
                  <a:cubicBezTo>
                    <a:pt x="1528" y="3949"/>
                    <a:pt x="1593" y="3952"/>
                    <a:pt x="1660" y="3952"/>
                  </a:cubicBezTo>
                  <a:cubicBezTo>
                    <a:pt x="1916" y="3952"/>
                    <a:pt x="2181" y="3909"/>
                    <a:pt x="2400" y="3809"/>
                  </a:cubicBezTo>
                  <a:cubicBezTo>
                    <a:pt x="2641" y="3693"/>
                    <a:pt x="2838" y="3533"/>
                    <a:pt x="2980" y="3345"/>
                  </a:cubicBezTo>
                  <a:cubicBezTo>
                    <a:pt x="3141" y="3194"/>
                    <a:pt x="3257" y="3015"/>
                    <a:pt x="3346" y="2819"/>
                  </a:cubicBezTo>
                  <a:cubicBezTo>
                    <a:pt x="3409" y="2676"/>
                    <a:pt x="3462" y="2525"/>
                    <a:pt x="3498" y="2364"/>
                  </a:cubicBezTo>
                  <a:cubicBezTo>
                    <a:pt x="3560" y="2275"/>
                    <a:pt x="3614" y="2177"/>
                    <a:pt x="3649" y="2079"/>
                  </a:cubicBezTo>
                  <a:cubicBezTo>
                    <a:pt x="3783" y="1749"/>
                    <a:pt x="3846" y="1383"/>
                    <a:pt x="3640" y="1062"/>
                  </a:cubicBezTo>
                  <a:cubicBezTo>
                    <a:pt x="3533" y="892"/>
                    <a:pt x="3382" y="758"/>
                    <a:pt x="3194" y="660"/>
                  </a:cubicBezTo>
                  <a:cubicBezTo>
                    <a:pt x="3186" y="642"/>
                    <a:pt x="3177" y="633"/>
                    <a:pt x="3159" y="616"/>
                  </a:cubicBezTo>
                  <a:cubicBezTo>
                    <a:pt x="3043" y="464"/>
                    <a:pt x="2909" y="330"/>
                    <a:pt x="2739" y="214"/>
                  </a:cubicBezTo>
                  <a:cubicBezTo>
                    <a:pt x="2623" y="143"/>
                    <a:pt x="2490" y="80"/>
                    <a:pt x="2347" y="54"/>
                  </a:cubicBezTo>
                  <a:cubicBezTo>
                    <a:pt x="2311" y="45"/>
                    <a:pt x="2284" y="36"/>
                    <a:pt x="2249" y="36"/>
                  </a:cubicBezTo>
                  <a:cubicBezTo>
                    <a:pt x="2133" y="18"/>
                    <a:pt x="2008" y="0"/>
                    <a:pt x="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2">
              <a:extLst>
                <a:ext uri="{FF2B5EF4-FFF2-40B4-BE49-F238E27FC236}">
                  <a16:creationId xmlns:a16="http://schemas.microsoft.com/office/drawing/2014/main" id="{E91EC9E4-3086-AA1F-50AC-0DA583A8B8B8}"/>
                </a:ext>
              </a:extLst>
            </p:cNvPr>
            <p:cNvSpPr/>
            <p:nvPr/>
          </p:nvSpPr>
          <p:spPr>
            <a:xfrm>
              <a:off x="5168450" y="1913675"/>
              <a:ext cx="84325" cy="95075"/>
            </a:xfrm>
            <a:custGeom>
              <a:avLst/>
              <a:gdLst/>
              <a:ahLst/>
              <a:cxnLst/>
              <a:rect l="l" t="t" r="r" b="b"/>
              <a:pathLst>
                <a:path w="3373" h="3803" extrusionOk="0">
                  <a:moveTo>
                    <a:pt x="1678" y="1961"/>
                  </a:moveTo>
                  <a:cubicBezTo>
                    <a:pt x="1669" y="1978"/>
                    <a:pt x="1660" y="1996"/>
                    <a:pt x="1651" y="2023"/>
                  </a:cubicBezTo>
                  <a:cubicBezTo>
                    <a:pt x="1642" y="2032"/>
                    <a:pt x="1633" y="2050"/>
                    <a:pt x="1624" y="2059"/>
                  </a:cubicBezTo>
                  <a:cubicBezTo>
                    <a:pt x="1624" y="2050"/>
                    <a:pt x="1633" y="2041"/>
                    <a:pt x="1633" y="2023"/>
                  </a:cubicBezTo>
                  <a:cubicBezTo>
                    <a:pt x="1633" y="2014"/>
                    <a:pt x="1633" y="2005"/>
                    <a:pt x="1633" y="1996"/>
                  </a:cubicBezTo>
                  <a:cubicBezTo>
                    <a:pt x="1651" y="1987"/>
                    <a:pt x="1660" y="1970"/>
                    <a:pt x="1678" y="1961"/>
                  </a:cubicBezTo>
                  <a:close/>
                  <a:moveTo>
                    <a:pt x="2045" y="1"/>
                  </a:moveTo>
                  <a:cubicBezTo>
                    <a:pt x="1966" y="1"/>
                    <a:pt x="1888" y="6"/>
                    <a:pt x="1811" y="16"/>
                  </a:cubicBezTo>
                  <a:cubicBezTo>
                    <a:pt x="1446" y="69"/>
                    <a:pt x="1107" y="248"/>
                    <a:pt x="830" y="453"/>
                  </a:cubicBezTo>
                  <a:cubicBezTo>
                    <a:pt x="589" y="622"/>
                    <a:pt x="402" y="854"/>
                    <a:pt x="304" y="1113"/>
                  </a:cubicBezTo>
                  <a:cubicBezTo>
                    <a:pt x="152" y="1327"/>
                    <a:pt x="45" y="1559"/>
                    <a:pt x="18" y="1800"/>
                  </a:cubicBezTo>
                  <a:cubicBezTo>
                    <a:pt x="0" y="1934"/>
                    <a:pt x="0" y="2077"/>
                    <a:pt x="18" y="2210"/>
                  </a:cubicBezTo>
                  <a:cubicBezTo>
                    <a:pt x="45" y="2371"/>
                    <a:pt x="72" y="2532"/>
                    <a:pt x="134" y="2692"/>
                  </a:cubicBezTo>
                  <a:cubicBezTo>
                    <a:pt x="152" y="2728"/>
                    <a:pt x="170" y="2772"/>
                    <a:pt x="188" y="2808"/>
                  </a:cubicBezTo>
                  <a:cubicBezTo>
                    <a:pt x="197" y="2862"/>
                    <a:pt x="214" y="2915"/>
                    <a:pt x="232" y="2969"/>
                  </a:cubicBezTo>
                  <a:cubicBezTo>
                    <a:pt x="322" y="3227"/>
                    <a:pt x="491" y="3477"/>
                    <a:pt x="768" y="3638"/>
                  </a:cubicBezTo>
                  <a:cubicBezTo>
                    <a:pt x="976" y="3752"/>
                    <a:pt x="1206" y="3802"/>
                    <a:pt x="1439" y="3802"/>
                  </a:cubicBezTo>
                  <a:cubicBezTo>
                    <a:pt x="2021" y="3802"/>
                    <a:pt x="2622" y="3489"/>
                    <a:pt x="2953" y="3094"/>
                  </a:cubicBezTo>
                  <a:cubicBezTo>
                    <a:pt x="3203" y="2790"/>
                    <a:pt x="3355" y="2407"/>
                    <a:pt x="3346" y="2041"/>
                  </a:cubicBezTo>
                  <a:cubicBezTo>
                    <a:pt x="3337" y="1978"/>
                    <a:pt x="3328" y="1916"/>
                    <a:pt x="3319" y="1854"/>
                  </a:cubicBezTo>
                  <a:cubicBezTo>
                    <a:pt x="3355" y="1684"/>
                    <a:pt x="3373" y="1515"/>
                    <a:pt x="3355" y="1345"/>
                  </a:cubicBezTo>
                  <a:cubicBezTo>
                    <a:pt x="3319" y="979"/>
                    <a:pt x="3239" y="622"/>
                    <a:pt x="2962" y="328"/>
                  </a:cubicBezTo>
                  <a:cubicBezTo>
                    <a:pt x="2828" y="185"/>
                    <a:pt x="2641" y="87"/>
                    <a:pt x="2436" y="43"/>
                  </a:cubicBezTo>
                  <a:cubicBezTo>
                    <a:pt x="2308" y="15"/>
                    <a:pt x="2176" y="1"/>
                    <a:pt x="2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2">
              <a:extLst>
                <a:ext uri="{FF2B5EF4-FFF2-40B4-BE49-F238E27FC236}">
                  <a16:creationId xmlns:a16="http://schemas.microsoft.com/office/drawing/2014/main" id="{290D948E-DD17-B404-EBC6-A7E86363B7BF}"/>
                </a:ext>
              </a:extLst>
            </p:cNvPr>
            <p:cNvSpPr/>
            <p:nvPr/>
          </p:nvSpPr>
          <p:spPr>
            <a:xfrm>
              <a:off x="5172127" y="1232003"/>
              <a:ext cx="76975" cy="89225"/>
            </a:xfrm>
            <a:custGeom>
              <a:avLst/>
              <a:gdLst/>
              <a:ahLst/>
              <a:cxnLst/>
              <a:rect l="l" t="t" r="r" b="b"/>
              <a:pathLst>
                <a:path w="3079" h="3569" extrusionOk="0">
                  <a:moveTo>
                    <a:pt x="1819" y="1"/>
                  </a:moveTo>
                  <a:cubicBezTo>
                    <a:pt x="1662" y="1"/>
                    <a:pt x="1502" y="26"/>
                    <a:pt x="1348" y="76"/>
                  </a:cubicBezTo>
                  <a:cubicBezTo>
                    <a:pt x="1098" y="165"/>
                    <a:pt x="839" y="281"/>
                    <a:pt x="643" y="451"/>
                  </a:cubicBezTo>
                  <a:cubicBezTo>
                    <a:pt x="438" y="629"/>
                    <a:pt x="295" y="825"/>
                    <a:pt x="188" y="1057"/>
                  </a:cubicBezTo>
                  <a:cubicBezTo>
                    <a:pt x="135" y="1164"/>
                    <a:pt x="90" y="1271"/>
                    <a:pt x="72" y="1378"/>
                  </a:cubicBezTo>
                  <a:cubicBezTo>
                    <a:pt x="45" y="1521"/>
                    <a:pt x="1" y="1673"/>
                    <a:pt x="19" y="1816"/>
                  </a:cubicBezTo>
                  <a:cubicBezTo>
                    <a:pt x="36" y="2021"/>
                    <a:pt x="81" y="2270"/>
                    <a:pt x="224" y="2440"/>
                  </a:cubicBezTo>
                  <a:cubicBezTo>
                    <a:pt x="233" y="2511"/>
                    <a:pt x="251" y="2583"/>
                    <a:pt x="277" y="2645"/>
                  </a:cubicBezTo>
                  <a:cubicBezTo>
                    <a:pt x="420" y="3011"/>
                    <a:pt x="661" y="3386"/>
                    <a:pt x="1125" y="3528"/>
                  </a:cubicBezTo>
                  <a:cubicBezTo>
                    <a:pt x="1216" y="3556"/>
                    <a:pt x="1311" y="3569"/>
                    <a:pt x="1406" y="3569"/>
                  </a:cubicBezTo>
                  <a:cubicBezTo>
                    <a:pt x="1588" y="3569"/>
                    <a:pt x="1769" y="3521"/>
                    <a:pt x="1928" y="3439"/>
                  </a:cubicBezTo>
                  <a:cubicBezTo>
                    <a:pt x="2062" y="3368"/>
                    <a:pt x="2204" y="3287"/>
                    <a:pt x="2302" y="3189"/>
                  </a:cubicBezTo>
                  <a:cubicBezTo>
                    <a:pt x="2525" y="2966"/>
                    <a:pt x="2677" y="2743"/>
                    <a:pt x="2802" y="2476"/>
                  </a:cubicBezTo>
                  <a:cubicBezTo>
                    <a:pt x="2963" y="2128"/>
                    <a:pt x="3043" y="1771"/>
                    <a:pt x="3052" y="1405"/>
                  </a:cubicBezTo>
                  <a:cubicBezTo>
                    <a:pt x="3061" y="1245"/>
                    <a:pt x="3070" y="1084"/>
                    <a:pt x="3079" y="923"/>
                  </a:cubicBezTo>
                  <a:cubicBezTo>
                    <a:pt x="3079" y="727"/>
                    <a:pt x="2945" y="558"/>
                    <a:pt x="2757" y="468"/>
                  </a:cubicBezTo>
                  <a:cubicBezTo>
                    <a:pt x="2731" y="451"/>
                    <a:pt x="2713" y="424"/>
                    <a:pt x="2686" y="397"/>
                  </a:cubicBezTo>
                  <a:cubicBezTo>
                    <a:pt x="2624" y="299"/>
                    <a:pt x="2534" y="210"/>
                    <a:pt x="2401" y="138"/>
                  </a:cubicBezTo>
                  <a:cubicBezTo>
                    <a:pt x="2311" y="94"/>
                    <a:pt x="2213" y="58"/>
                    <a:pt x="2106" y="31"/>
                  </a:cubicBezTo>
                  <a:cubicBezTo>
                    <a:pt x="2014" y="11"/>
                    <a:pt x="1917" y="1"/>
                    <a:pt x="1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2">
              <a:extLst>
                <a:ext uri="{FF2B5EF4-FFF2-40B4-BE49-F238E27FC236}">
                  <a16:creationId xmlns:a16="http://schemas.microsoft.com/office/drawing/2014/main" id="{92E0A36C-F71A-C2DF-AACE-A59085517EA4}"/>
                </a:ext>
              </a:extLst>
            </p:cNvPr>
            <p:cNvSpPr/>
            <p:nvPr/>
          </p:nvSpPr>
          <p:spPr>
            <a:xfrm>
              <a:off x="5303756" y="1643836"/>
              <a:ext cx="54875" cy="80600"/>
            </a:xfrm>
            <a:custGeom>
              <a:avLst/>
              <a:gdLst/>
              <a:ahLst/>
              <a:cxnLst/>
              <a:rect l="l" t="t" r="r" b="b"/>
              <a:pathLst>
                <a:path w="2195" h="3224" extrusionOk="0">
                  <a:moveTo>
                    <a:pt x="1215" y="0"/>
                  </a:moveTo>
                  <a:cubicBezTo>
                    <a:pt x="1092" y="0"/>
                    <a:pt x="967" y="25"/>
                    <a:pt x="857" y="80"/>
                  </a:cubicBezTo>
                  <a:cubicBezTo>
                    <a:pt x="545" y="223"/>
                    <a:pt x="348" y="490"/>
                    <a:pt x="223" y="767"/>
                  </a:cubicBezTo>
                  <a:cubicBezTo>
                    <a:pt x="125" y="990"/>
                    <a:pt x="90" y="1222"/>
                    <a:pt x="54" y="1454"/>
                  </a:cubicBezTo>
                  <a:cubicBezTo>
                    <a:pt x="18" y="1721"/>
                    <a:pt x="0" y="2007"/>
                    <a:pt x="36" y="2283"/>
                  </a:cubicBezTo>
                  <a:cubicBezTo>
                    <a:pt x="72" y="2613"/>
                    <a:pt x="206" y="2997"/>
                    <a:pt x="598" y="3149"/>
                  </a:cubicBezTo>
                  <a:cubicBezTo>
                    <a:pt x="675" y="3180"/>
                    <a:pt x="799" y="3224"/>
                    <a:pt x="894" y="3224"/>
                  </a:cubicBezTo>
                  <a:cubicBezTo>
                    <a:pt x="909" y="3224"/>
                    <a:pt x="924" y="3223"/>
                    <a:pt x="937" y="3220"/>
                  </a:cubicBezTo>
                  <a:cubicBezTo>
                    <a:pt x="1008" y="3220"/>
                    <a:pt x="1080" y="3211"/>
                    <a:pt x="1151" y="3202"/>
                  </a:cubicBezTo>
                  <a:cubicBezTo>
                    <a:pt x="1196" y="3184"/>
                    <a:pt x="1240" y="3175"/>
                    <a:pt x="1285" y="3158"/>
                  </a:cubicBezTo>
                  <a:cubicBezTo>
                    <a:pt x="1463" y="3086"/>
                    <a:pt x="1651" y="2944"/>
                    <a:pt x="1740" y="2792"/>
                  </a:cubicBezTo>
                  <a:cubicBezTo>
                    <a:pt x="1918" y="2480"/>
                    <a:pt x="1972" y="2141"/>
                    <a:pt x="2043" y="1802"/>
                  </a:cubicBezTo>
                  <a:cubicBezTo>
                    <a:pt x="2141" y="1570"/>
                    <a:pt x="2195" y="1284"/>
                    <a:pt x="2159" y="1034"/>
                  </a:cubicBezTo>
                  <a:cubicBezTo>
                    <a:pt x="2124" y="758"/>
                    <a:pt x="2088" y="481"/>
                    <a:pt x="1865" y="258"/>
                  </a:cubicBezTo>
                  <a:cubicBezTo>
                    <a:pt x="1758" y="142"/>
                    <a:pt x="1606" y="62"/>
                    <a:pt x="1437" y="26"/>
                  </a:cubicBezTo>
                  <a:cubicBezTo>
                    <a:pt x="1365" y="9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2">
              <a:extLst>
                <a:ext uri="{FF2B5EF4-FFF2-40B4-BE49-F238E27FC236}">
                  <a16:creationId xmlns:a16="http://schemas.microsoft.com/office/drawing/2014/main" id="{84D8346B-ADC6-5A4C-D76F-055C180E6E1F}"/>
                </a:ext>
              </a:extLst>
            </p:cNvPr>
            <p:cNvSpPr/>
            <p:nvPr/>
          </p:nvSpPr>
          <p:spPr>
            <a:xfrm>
              <a:off x="5125850" y="1686000"/>
              <a:ext cx="107750" cy="109025"/>
            </a:xfrm>
            <a:custGeom>
              <a:avLst/>
              <a:gdLst/>
              <a:ahLst/>
              <a:cxnLst/>
              <a:rect l="l" t="t" r="r" b="b"/>
              <a:pathLst>
                <a:path w="4310" h="4361" extrusionOk="0">
                  <a:moveTo>
                    <a:pt x="2512" y="1"/>
                  </a:moveTo>
                  <a:cubicBezTo>
                    <a:pt x="2238" y="1"/>
                    <a:pt x="1966" y="71"/>
                    <a:pt x="1713" y="175"/>
                  </a:cubicBezTo>
                  <a:cubicBezTo>
                    <a:pt x="1678" y="193"/>
                    <a:pt x="1633" y="211"/>
                    <a:pt x="1588" y="229"/>
                  </a:cubicBezTo>
                  <a:cubicBezTo>
                    <a:pt x="1490" y="255"/>
                    <a:pt x="1383" y="300"/>
                    <a:pt x="1303" y="345"/>
                  </a:cubicBezTo>
                  <a:cubicBezTo>
                    <a:pt x="1223" y="398"/>
                    <a:pt x="1125" y="452"/>
                    <a:pt x="1053" y="514"/>
                  </a:cubicBezTo>
                  <a:cubicBezTo>
                    <a:pt x="1009" y="559"/>
                    <a:pt x="964" y="603"/>
                    <a:pt x="919" y="657"/>
                  </a:cubicBezTo>
                  <a:cubicBezTo>
                    <a:pt x="884" y="675"/>
                    <a:pt x="857" y="701"/>
                    <a:pt x="830" y="728"/>
                  </a:cubicBezTo>
                  <a:cubicBezTo>
                    <a:pt x="625" y="916"/>
                    <a:pt x="420" y="1112"/>
                    <a:pt x="295" y="1344"/>
                  </a:cubicBezTo>
                  <a:cubicBezTo>
                    <a:pt x="197" y="1531"/>
                    <a:pt x="99" y="1718"/>
                    <a:pt x="63" y="1924"/>
                  </a:cubicBezTo>
                  <a:cubicBezTo>
                    <a:pt x="36" y="2102"/>
                    <a:pt x="0" y="2280"/>
                    <a:pt x="18" y="2468"/>
                  </a:cubicBezTo>
                  <a:cubicBezTo>
                    <a:pt x="36" y="2619"/>
                    <a:pt x="63" y="2780"/>
                    <a:pt x="90" y="2941"/>
                  </a:cubicBezTo>
                  <a:cubicBezTo>
                    <a:pt x="116" y="3119"/>
                    <a:pt x="197" y="3289"/>
                    <a:pt x="277" y="3449"/>
                  </a:cubicBezTo>
                  <a:cubicBezTo>
                    <a:pt x="366" y="3601"/>
                    <a:pt x="473" y="3744"/>
                    <a:pt x="607" y="3868"/>
                  </a:cubicBezTo>
                  <a:cubicBezTo>
                    <a:pt x="670" y="3922"/>
                    <a:pt x="741" y="3975"/>
                    <a:pt x="812" y="4029"/>
                  </a:cubicBezTo>
                  <a:cubicBezTo>
                    <a:pt x="893" y="4091"/>
                    <a:pt x="1000" y="4172"/>
                    <a:pt x="1107" y="4207"/>
                  </a:cubicBezTo>
                  <a:cubicBezTo>
                    <a:pt x="1214" y="4252"/>
                    <a:pt x="1330" y="4306"/>
                    <a:pt x="1446" y="4323"/>
                  </a:cubicBezTo>
                  <a:cubicBezTo>
                    <a:pt x="1546" y="4339"/>
                    <a:pt x="1659" y="4361"/>
                    <a:pt x="1763" y="4361"/>
                  </a:cubicBezTo>
                  <a:cubicBezTo>
                    <a:pt x="1779" y="4361"/>
                    <a:pt x="1796" y="4360"/>
                    <a:pt x="1811" y="4359"/>
                  </a:cubicBezTo>
                  <a:cubicBezTo>
                    <a:pt x="1918" y="4350"/>
                    <a:pt x="2026" y="4341"/>
                    <a:pt x="2124" y="4323"/>
                  </a:cubicBezTo>
                  <a:lnTo>
                    <a:pt x="2266" y="4323"/>
                  </a:lnTo>
                  <a:cubicBezTo>
                    <a:pt x="2516" y="4297"/>
                    <a:pt x="2784" y="4270"/>
                    <a:pt x="3007" y="4145"/>
                  </a:cubicBezTo>
                  <a:cubicBezTo>
                    <a:pt x="3185" y="4047"/>
                    <a:pt x="3382" y="3940"/>
                    <a:pt x="3515" y="3797"/>
                  </a:cubicBezTo>
                  <a:cubicBezTo>
                    <a:pt x="3667" y="3645"/>
                    <a:pt x="3810" y="3476"/>
                    <a:pt x="3926" y="3297"/>
                  </a:cubicBezTo>
                  <a:cubicBezTo>
                    <a:pt x="4158" y="2896"/>
                    <a:pt x="4309" y="2477"/>
                    <a:pt x="4309" y="2031"/>
                  </a:cubicBezTo>
                  <a:cubicBezTo>
                    <a:pt x="4309" y="1879"/>
                    <a:pt x="4291" y="1718"/>
                    <a:pt x="4283" y="1567"/>
                  </a:cubicBezTo>
                  <a:cubicBezTo>
                    <a:pt x="4247" y="1281"/>
                    <a:pt x="4176" y="1005"/>
                    <a:pt x="4095" y="728"/>
                  </a:cubicBezTo>
                  <a:cubicBezTo>
                    <a:pt x="4035" y="518"/>
                    <a:pt x="3798" y="384"/>
                    <a:pt x="3549" y="384"/>
                  </a:cubicBezTo>
                  <a:cubicBezTo>
                    <a:pt x="3502" y="384"/>
                    <a:pt x="3455" y="388"/>
                    <a:pt x="3408" y="398"/>
                  </a:cubicBezTo>
                  <a:cubicBezTo>
                    <a:pt x="3390" y="398"/>
                    <a:pt x="3373" y="407"/>
                    <a:pt x="3355" y="416"/>
                  </a:cubicBezTo>
                  <a:cubicBezTo>
                    <a:pt x="3355" y="407"/>
                    <a:pt x="3346" y="398"/>
                    <a:pt x="3346" y="398"/>
                  </a:cubicBezTo>
                  <a:cubicBezTo>
                    <a:pt x="3221" y="246"/>
                    <a:pt x="3051" y="86"/>
                    <a:pt x="2828" y="41"/>
                  </a:cubicBezTo>
                  <a:cubicBezTo>
                    <a:pt x="2828" y="41"/>
                    <a:pt x="2828" y="32"/>
                    <a:pt x="2820" y="32"/>
                  </a:cubicBezTo>
                  <a:cubicBezTo>
                    <a:pt x="2717" y="10"/>
                    <a:pt x="2614" y="1"/>
                    <a:pt x="2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2">
              <a:extLst>
                <a:ext uri="{FF2B5EF4-FFF2-40B4-BE49-F238E27FC236}">
                  <a16:creationId xmlns:a16="http://schemas.microsoft.com/office/drawing/2014/main" id="{E47E4F30-5E7A-AA3A-377B-D7F3E8B575D0}"/>
                </a:ext>
              </a:extLst>
            </p:cNvPr>
            <p:cNvSpPr/>
            <p:nvPr/>
          </p:nvSpPr>
          <p:spPr>
            <a:xfrm>
              <a:off x="5242710" y="1463246"/>
              <a:ext cx="83425" cy="94675"/>
            </a:xfrm>
            <a:custGeom>
              <a:avLst/>
              <a:gdLst/>
              <a:ahLst/>
              <a:cxnLst/>
              <a:rect l="l" t="t" r="r" b="b"/>
              <a:pathLst>
                <a:path w="3337" h="3787" extrusionOk="0">
                  <a:moveTo>
                    <a:pt x="1643" y="1"/>
                  </a:moveTo>
                  <a:cubicBezTo>
                    <a:pt x="1552" y="1"/>
                    <a:pt x="1462" y="10"/>
                    <a:pt x="1374" y="31"/>
                  </a:cubicBezTo>
                  <a:cubicBezTo>
                    <a:pt x="1204" y="75"/>
                    <a:pt x="1053" y="138"/>
                    <a:pt x="901" y="218"/>
                  </a:cubicBezTo>
                  <a:cubicBezTo>
                    <a:pt x="732" y="325"/>
                    <a:pt x="571" y="450"/>
                    <a:pt x="464" y="602"/>
                  </a:cubicBezTo>
                  <a:cubicBezTo>
                    <a:pt x="384" y="735"/>
                    <a:pt x="303" y="869"/>
                    <a:pt x="259" y="1021"/>
                  </a:cubicBezTo>
                  <a:cubicBezTo>
                    <a:pt x="232" y="1092"/>
                    <a:pt x="214" y="1164"/>
                    <a:pt x="205" y="1244"/>
                  </a:cubicBezTo>
                  <a:cubicBezTo>
                    <a:pt x="143" y="1405"/>
                    <a:pt x="107" y="1574"/>
                    <a:pt x="71" y="1744"/>
                  </a:cubicBezTo>
                  <a:cubicBezTo>
                    <a:pt x="62" y="1797"/>
                    <a:pt x="54" y="1851"/>
                    <a:pt x="54" y="1904"/>
                  </a:cubicBezTo>
                  <a:cubicBezTo>
                    <a:pt x="27" y="2038"/>
                    <a:pt x="0" y="2181"/>
                    <a:pt x="9" y="2314"/>
                  </a:cubicBezTo>
                  <a:cubicBezTo>
                    <a:pt x="18" y="2421"/>
                    <a:pt x="27" y="2520"/>
                    <a:pt x="45" y="2618"/>
                  </a:cubicBezTo>
                  <a:cubicBezTo>
                    <a:pt x="62" y="2760"/>
                    <a:pt x="71" y="2921"/>
                    <a:pt x="134" y="3046"/>
                  </a:cubicBezTo>
                  <a:cubicBezTo>
                    <a:pt x="205" y="3180"/>
                    <a:pt x="259" y="3305"/>
                    <a:pt x="366" y="3412"/>
                  </a:cubicBezTo>
                  <a:cubicBezTo>
                    <a:pt x="482" y="3528"/>
                    <a:pt x="633" y="3626"/>
                    <a:pt x="803" y="3662"/>
                  </a:cubicBezTo>
                  <a:cubicBezTo>
                    <a:pt x="870" y="3677"/>
                    <a:pt x="936" y="3684"/>
                    <a:pt x="1001" y="3684"/>
                  </a:cubicBezTo>
                  <a:cubicBezTo>
                    <a:pt x="1125" y="3684"/>
                    <a:pt x="1244" y="3658"/>
                    <a:pt x="1356" y="3617"/>
                  </a:cubicBezTo>
                  <a:cubicBezTo>
                    <a:pt x="1374" y="3626"/>
                    <a:pt x="1383" y="3635"/>
                    <a:pt x="1401" y="3644"/>
                  </a:cubicBezTo>
                  <a:cubicBezTo>
                    <a:pt x="1570" y="3724"/>
                    <a:pt x="1775" y="3786"/>
                    <a:pt x="1980" y="3786"/>
                  </a:cubicBezTo>
                  <a:cubicBezTo>
                    <a:pt x="2195" y="3786"/>
                    <a:pt x="2400" y="3733"/>
                    <a:pt x="2578" y="3635"/>
                  </a:cubicBezTo>
                  <a:cubicBezTo>
                    <a:pt x="2748" y="3537"/>
                    <a:pt x="2899" y="3412"/>
                    <a:pt x="3006" y="3269"/>
                  </a:cubicBezTo>
                  <a:cubicBezTo>
                    <a:pt x="3212" y="2992"/>
                    <a:pt x="3301" y="2662"/>
                    <a:pt x="3319" y="2332"/>
                  </a:cubicBezTo>
                  <a:cubicBezTo>
                    <a:pt x="3336" y="2190"/>
                    <a:pt x="3336" y="2056"/>
                    <a:pt x="3336" y="1913"/>
                  </a:cubicBezTo>
                  <a:cubicBezTo>
                    <a:pt x="3336" y="1779"/>
                    <a:pt x="3328" y="1654"/>
                    <a:pt x="3310" y="1520"/>
                  </a:cubicBezTo>
                  <a:cubicBezTo>
                    <a:pt x="3292" y="1351"/>
                    <a:pt x="3274" y="1164"/>
                    <a:pt x="3203" y="994"/>
                  </a:cubicBezTo>
                  <a:cubicBezTo>
                    <a:pt x="3122" y="798"/>
                    <a:pt x="3015" y="619"/>
                    <a:pt x="2828" y="468"/>
                  </a:cubicBezTo>
                  <a:cubicBezTo>
                    <a:pt x="2748" y="396"/>
                    <a:pt x="2641" y="343"/>
                    <a:pt x="2525" y="307"/>
                  </a:cubicBezTo>
                  <a:cubicBezTo>
                    <a:pt x="2489" y="272"/>
                    <a:pt x="2453" y="245"/>
                    <a:pt x="2418" y="218"/>
                  </a:cubicBezTo>
                  <a:cubicBezTo>
                    <a:pt x="2311" y="147"/>
                    <a:pt x="2204" y="84"/>
                    <a:pt x="2079" y="49"/>
                  </a:cubicBezTo>
                  <a:lnTo>
                    <a:pt x="2052" y="49"/>
                  </a:lnTo>
                  <a:cubicBezTo>
                    <a:pt x="1922" y="21"/>
                    <a:pt x="1782" y="1"/>
                    <a:pt x="16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2">
              <a:extLst>
                <a:ext uri="{FF2B5EF4-FFF2-40B4-BE49-F238E27FC236}">
                  <a16:creationId xmlns:a16="http://schemas.microsoft.com/office/drawing/2014/main" id="{D1E4C445-DAEE-F79A-79F8-F40B7902BA75}"/>
                </a:ext>
              </a:extLst>
            </p:cNvPr>
            <p:cNvSpPr/>
            <p:nvPr/>
          </p:nvSpPr>
          <p:spPr>
            <a:xfrm>
              <a:off x="5257425" y="2109525"/>
              <a:ext cx="54000" cy="62800"/>
            </a:xfrm>
            <a:custGeom>
              <a:avLst/>
              <a:gdLst/>
              <a:ahLst/>
              <a:cxnLst/>
              <a:rect l="l" t="t" r="r" b="b"/>
              <a:pathLst>
                <a:path w="2160" h="2512" extrusionOk="0">
                  <a:moveTo>
                    <a:pt x="1400" y="1"/>
                  </a:moveTo>
                  <a:cubicBezTo>
                    <a:pt x="1357" y="1"/>
                    <a:pt x="1314" y="5"/>
                    <a:pt x="1268" y="14"/>
                  </a:cubicBezTo>
                  <a:cubicBezTo>
                    <a:pt x="1161" y="41"/>
                    <a:pt x="1071" y="68"/>
                    <a:pt x="982" y="113"/>
                  </a:cubicBezTo>
                  <a:cubicBezTo>
                    <a:pt x="822" y="184"/>
                    <a:pt x="688" y="318"/>
                    <a:pt x="581" y="443"/>
                  </a:cubicBezTo>
                  <a:cubicBezTo>
                    <a:pt x="527" y="496"/>
                    <a:pt x="474" y="568"/>
                    <a:pt x="429" y="630"/>
                  </a:cubicBezTo>
                  <a:cubicBezTo>
                    <a:pt x="322" y="746"/>
                    <a:pt x="242" y="871"/>
                    <a:pt x="179" y="1014"/>
                  </a:cubicBezTo>
                  <a:cubicBezTo>
                    <a:pt x="45" y="1335"/>
                    <a:pt x="1" y="1701"/>
                    <a:pt x="153" y="2013"/>
                  </a:cubicBezTo>
                  <a:cubicBezTo>
                    <a:pt x="206" y="2120"/>
                    <a:pt x="251" y="2218"/>
                    <a:pt x="349" y="2298"/>
                  </a:cubicBezTo>
                  <a:cubicBezTo>
                    <a:pt x="447" y="2379"/>
                    <a:pt x="536" y="2432"/>
                    <a:pt x="670" y="2468"/>
                  </a:cubicBezTo>
                  <a:cubicBezTo>
                    <a:pt x="750" y="2497"/>
                    <a:pt x="844" y="2511"/>
                    <a:pt x="938" y="2511"/>
                  </a:cubicBezTo>
                  <a:cubicBezTo>
                    <a:pt x="1076" y="2511"/>
                    <a:pt x="1216" y="2481"/>
                    <a:pt x="1321" y="2423"/>
                  </a:cubicBezTo>
                  <a:cubicBezTo>
                    <a:pt x="1410" y="2370"/>
                    <a:pt x="1491" y="2316"/>
                    <a:pt x="1571" y="2254"/>
                  </a:cubicBezTo>
                  <a:cubicBezTo>
                    <a:pt x="1660" y="2182"/>
                    <a:pt x="1723" y="2084"/>
                    <a:pt x="1776" y="1995"/>
                  </a:cubicBezTo>
                  <a:cubicBezTo>
                    <a:pt x="1839" y="1897"/>
                    <a:pt x="1874" y="1799"/>
                    <a:pt x="1919" y="1701"/>
                  </a:cubicBezTo>
                  <a:cubicBezTo>
                    <a:pt x="1946" y="1620"/>
                    <a:pt x="1972" y="1549"/>
                    <a:pt x="1990" y="1469"/>
                  </a:cubicBezTo>
                  <a:cubicBezTo>
                    <a:pt x="2062" y="1317"/>
                    <a:pt x="2106" y="1174"/>
                    <a:pt x="2133" y="1005"/>
                  </a:cubicBezTo>
                  <a:cubicBezTo>
                    <a:pt x="2142" y="924"/>
                    <a:pt x="2160" y="844"/>
                    <a:pt x="2151" y="755"/>
                  </a:cubicBezTo>
                  <a:cubicBezTo>
                    <a:pt x="2133" y="639"/>
                    <a:pt x="2124" y="514"/>
                    <a:pt x="2071" y="407"/>
                  </a:cubicBezTo>
                  <a:cubicBezTo>
                    <a:pt x="1999" y="264"/>
                    <a:pt x="1865" y="77"/>
                    <a:pt x="1669" y="32"/>
                  </a:cubicBezTo>
                  <a:cubicBezTo>
                    <a:pt x="1651" y="23"/>
                    <a:pt x="1633" y="23"/>
                    <a:pt x="1625" y="23"/>
                  </a:cubicBezTo>
                  <a:cubicBezTo>
                    <a:pt x="1546" y="12"/>
                    <a:pt x="1474" y="1"/>
                    <a:pt x="1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2">
              <a:extLst>
                <a:ext uri="{FF2B5EF4-FFF2-40B4-BE49-F238E27FC236}">
                  <a16:creationId xmlns:a16="http://schemas.microsoft.com/office/drawing/2014/main" id="{A7C46671-0E3E-0424-8D0B-1670899075E3}"/>
                </a:ext>
              </a:extLst>
            </p:cNvPr>
            <p:cNvSpPr/>
            <p:nvPr/>
          </p:nvSpPr>
          <p:spPr>
            <a:xfrm>
              <a:off x="5281975" y="1810350"/>
              <a:ext cx="93250" cy="110975"/>
            </a:xfrm>
            <a:custGeom>
              <a:avLst/>
              <a:gdLst/>
              <a:ahLst/>
              <a:cxnLst/>
              <a:rect l="l" t="t" r="r" b="b"/>
              <a:pathLst>
                <a:path w="3730" h="4439" extrusionOk="0">
                  <a:moveTo>
                    <a:pt x="2141" y="1"/>
                  </a:moveTo>
                  <a:cubicBezTo>
                    <a:pt x="1927" y="1"/>
                    <a:pt x="1740" y="27"/>
                    <a:pt x="1544" y="99"/>
                  </a:cubicBezTo>
                  <a:cubicBezTo>
                    <a:pt x="1303" y="188"/>
                    <a:pt x="1089" y="331"/>
                    <a:pt x="919" y="500"/>
                  </a:cubicBezTo>
                  <a:cubicBezTo>
                    <a:pt x="696" y="714"/>
                    <a:pt x="509" y="955"/>
                    <a:pt x="375" y="1214"/>
                  </a:cubicBezTo>
                  <a:cubicBezTo>
                    <a:pt x="241" y="1455"/>
                    <a:pt x="107" y="1705"/>
                    <a:pt x="63" y="1963"/>
                  </a:cubicBezTo>
                  <a:cubicBezTo>
                    <a:pt x="0" y="2302"/>
                    <a:pt x="45" y="2632"/>
                    <a:pt x="170" y="2953"/>
                  </a:cubicBezTo>
                  <a:cubicBezTo>
                    <a:pt x="259" y="3203"/>
                    <a:pt x="393" y="3462"/>
                    <a:pt x="571" y="3676"/>
                  </a:cubicBezTo>
                  <a:cubicBezTo>
                    <a:pt x="758" y="3908"/>
                    <a:pt x="982" y="4149"/>
                    <a:pt x="1267" y="4301"/>
                  </a:cubicBezTo>
                  <a:cubicBezTo>
                    <a:pt x="1365" y="4354"/>
                    <a:pt x="1472" y="4399"/>
                    <a:pt x="1579" y="4416"/>
                  </a:cubicBezTo>
                  <a:cubicBezTo>
                    <a:pt x="1640" y="4432"/>
                    <a:pt x="1698" y="4439"/>
                    <a:pt x="1755" y="4439"/>
                  </a:cubicBezTo>
                  <a:cubicBezTo>
                    <a:pt x="1863" y="4439"/>
                    <a:pt x="1967" y="4413"/>
                    <a:pt x="2079" y="4372"/>
                  </a:cubicBezTo>
                  <a:cubicBezTo>
                    <a:pt x="2150" y="4345"/>
                    <a:pt x="2195" y="4301"/>
                    <a:pt x="2239" y="4256"/>
                  </a:cubicBezTo>
                  <a:cubicBezTo>
                    <a:pt x="2320" y="4256"/>
                    <a:pt x="2400" y="4247"/>
                    <a:pt x="2480" y="4238"/>
                  </a:cubicBezTo>
                  <a:cubicBezTo>
                    <a:pt x="2561" y="4238"/>
                    <a:pt x="2632" y="4220"/>
                    <a:pt x="2694" y="4176"/>
                  </a:cubicBezTo>
                  <a:cubicBezTo>
                    <a:pt x="2703" y="4176"/>
                    <a:pt x="2703" y="4176"/>
                    <a:pt x="2712" y="4167"/>
                  </a:cubicBezTo>
                  <a:cubicBezTo>
                    <a:pt x="2900" y="4095"/>
                    <a:pt x="3069" y="3970"/>
                    <a:pt x="3194" y="3819"/>
                  </a:cubicBezTo>
                  <a:cubicBezTo>
                    <a:pt x="3479" y="3480"/>
                    <a:pt x="3569" y="3043"/>
                    <a:pt x="3631" y="2632"/>
                  </a:cubicBezTo>
                  <a:cubicBezTo>
                    <a:pt x="3685" y="2267"/>
                    <a:pt x="3729" y="1892"/>
                    <a:pt x="3694" y="1526"/>
                  </a:cubicBezTo>
                  <a:cubicBezTo>
                    <a:pt x="3667" y="1339"/>
                    <a:pt x="3622" y="1160"/>
                    <a:pt x="3506" y="991"/>
                  </a:cubicBezTo>
                  <a:cubicBezTo>
                    <a:pt x="3462" y="919"/>
                    <a:pt x="3399" y="875"/>
                    <a:pt x="3328" y="821"/>
                  </a:cubicBezTo>
                  <a:cubicBezTo>
                    <a:pt x="3256" y="598"/>
                    <a:pt x="3114" y="384"/>
                    <a:pt x="2882" y="233"/>
                  </a:cubicBezTo>
                  <a:cubicBezTo>
                    <a:pt x="2748" y="143"/>
                    <a:pt x="2587" y="72"/>
                    <a:pt x="2427" y="36"/>
                  </a:cubicBezTo>
                  <a:cubicBezTo>
                    <a:pt x="2338" y="10"/>
                    <a:pt x="2239" y="1"/>
                    <a:pt x="2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2">
              <a:extLst>
                <a:ext uri="{FF2B5EF4-FFF2-40B4-BE49-F238E27FC236}">
                  <a16:creationId xmlns:a16="http://schemas.microsoft.com/office/drawing/2014/main" id="{6F67D11E-D7B3-781B-605D-4E7F89784520}"/>
                </a:ext>
              </a:extLst>
            </p:cNvPr>
            <p:cNvSpPr/>
            <p:nvPr/>
          </p:nvSpPr>
          <p:spPr>
            <a:xfrm>
              <a:off x="5291366" y="1294408"/>
              <a:ext cx="74050" cy="82925"/>
            </a:xfrm>
            <a:custGeom>
              <a:avLst/>
              <a:gdLst/>
              <a:ahLst/>
              <a:cxnLst/>
              <a:rect l="l" t="t" r="r" b="b"/>
              <a:pathLst>
                <a:path w="2962" h="3317" extrusionOk="0">
                  <a:moveTo>
                    <a:pt x="1757" y="1"/>
                  </a:moveTo>
                  <a:cubicBezTo>
                    <a:pt x="1670" y="1"/>
                    <a:pt x="1578" y="11"/>
                    <a:pt x="1517" y="21"/>
                  </a:cubicBezTo>
                  <a:cubicBezTo>
                    <a:pt x="1418" y="39"/>
                    <a:pt x="1329" y="66"/>
                    <a:pt x="1240" y="101"/>
                  </a:cubicBezTo>
                  <a:cubicBezTo>
                    <a:pt x="1079" y="164"/>
                    <a:pt x="937" y="253"/>
                    <a:pt x="803" y="342"/>
                  </a:cubicBezTo>
                  <a:cubicBezTo>
                    <a:pt x="723" y="396"/>
                    <a:pt x="642" y="458"/>
                    <a:pt x="571" y="521"/>
                  </a:cubicBezTo>
                  <a:cubicBezTo>
                    <a:pt x="446" y="654"/>
                    <a:pt x="321" y="788"/>
                    <a:pt x="241" y="940"/>
                  </a:cubicBezTo>
                  <a:cubicBezTo>
                    <a:pt x="161" y="1092"/>
                    <a:pt x="98" y="1234"/>
                    <a:pt x="62" y="1395"/>
                  </a:cubicBezTo>
                  <a:cubicBezTo>
                    <a:pt x="27" y="1556"/>
                    <a:pt x="0" y="1743"/>
                    <a:pt x="27" y="1903"/>
                  </a:cubicBezTo>
                  <a:cubicBezTo>
                    <a:pt x="54" y="2091"/>
                    <a:pt x="80" y="2287"/>
                    <a:pt x="152" y="2457"/>
                  </a:cubicBezTo>
                  <a:cubicBezTo>
                    <a:pt x="214" y="2590"/>
                    <a:pt x="268" y="2706"/>
                    <a:pt x="366" y="2822"/>
                  </a:cubicBezTo>
                  <a:cubicBezTo>
                    <a:pt x="419" y="2894"/>
                    <a:pt x="482" y="2956"/>
                    <a:pt x="553" y="3019"/>
                  </a:cubicBezTo>
                  <a:cubicBezTo>
                    <a:pt x="633" y="3090"/>
                    <a:pt x="749" y="3161"/>
                    <a:pt x="856" y="3206"/>
                  </a:cubicBezTo>
                  <a:cubicBezTo>
                    <a:pt x="990" y="3268"/>
                    <a:pt x="1115" y="3295"/>
                    <a:pt x="1276" y="3313"/>
                  </a:cubicBezTo>
                  <a:cubicBezTo>
                    <a:pt x="1304" y="3316"/>
                    <a:pt x="1332" y="3317"/>
                    <a:pt x="1361" y="3317"/>
                  </a:cubicBezTo>
                  <a:cubicBezTo>
                    <a:pt x="1629" y="3317"/>
                    <a:pt x="1904" y="3206"/>
                    <a:pt x="2105" y="3036"/>
                  </a:cubicBezTo>
                  <a:cubicBezTo>
                    <a:pt x="2114" y="3036"/>
                    <a:pt x="2123" y="3027"/>
                    <a:pt x="2123" y="3027"/>
                  </a:cubicBezTo>
                  <a:cubicBezTo>
                    <a:pt x="2239" y="2983"/>
                    <a:pt x="2355" y="2885"/>
                    <a:pt x="2444" y="2804"/>
                  </a:cubicBezTo>
                  <a:cubicBezTo>
                    <a:pt x="2596" y="2653"/>
                    <a:pt x="2712" y="2457"/>
                    <a:pt x="2774" y="2269"/>
                  </a:cubicBezTo>
                  <a:cubicBezTo>
                    <a:pt x="2837" y="2055"/>
                    <a:pt x="2864" y="1841"/>
                    <a:pt x="2899" y="1618"/>
                  </a:cubicBezTo>
                  <a:cubicBezTo>
                    <a:pt x="2944" y="1315"/>
                    <a:pt x="2944" y="993"/>
                    <a:pt x="2953" y="681"/>
                  </a:cubicBezTo>
                  <a:cubicBezTo>
                    <a:pt x="2962" y="414"/>
                    <a:pt x="2730" y="182"/>
                    <a:pt x="2435" y="119"/>
                  </a:cubicBezTo>
                  <a:cubicBezTo>
                    <a:pt x="2382" y="101"/>
                    <a:pt x="2320" y="92"/>
                    <a:pt x="2257" y="92"/>
                  </a:cubicBezTo>
                  <a:cubicBezTo>
                    <a:pt x="2221" y="92"/>
                    <a:pt x="2195" y="101"/>
                    <a:pt x="2159" y="101"/>
                  </a:cubicBezTo>
                  <a:cubicBezTo>
                    <a:pt x="2114" y="75"/>
                    <a:pt x="2061" y="57"/>
                    <a:pt x="1998" y="48"/>
                  </a:cubicBezTo>
                  <a:cubicBezTo>
                    <a:pt x="1981" y="39"/>
                    <a:pt x="1954" y="30"/>
                    <a:pt x="1927" y="21"/>
                  </a:cubicBezTo>
                  <a:cubicBezTo>
                    <a:pt x="1882" y="6"/>
                    <a:pt x="1821" y="1"/>
                    <a:pt x="17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52" name="Google Shape;1052;p42" descr="Sheep on a mountain">
            <a:extLst>
              <a:ext uri="{FF2B5EF4-FFF2-40B4-BE49-F238E27FC236}">
                <a16:creationId xmlns:a16="http://schemas.microsoft.com/office/drawing/2014/main" id="{4167D3D7-4A12-4ECD-8AFD-C02534ED9192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53406" b="1594"/>
          <a:stretch/>
        </p:blipFill>
        <p:spPr>
          <a:xfrm>
            <a:off x="-25" y="4675"/>
            <a:ext cx="9144000" cy="2743200"/>
          </a:xfrm>
          <a:prstGeom prst="flowChartDocumen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39AEA9-930A-6912-11EB-F7085B6B9E70}"/>
              </a:ext>
            </a:extLst>
          </p:cNvPr>
          <p:cNvSpPr txBox="1"/>
          <p:nvPr/>
        </p:nvSpPr>
        <p:spPr>
          <a:xfrm>
            <a:off x="8726873" y="4769493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Hammersmith One" panose="02010703030501060504" pitchFamily="2" charset="0"/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1593544102"/>
      </p:ext>
    </p:extLst>
  </p:cSld>
  <p:clrMapOvr>
    <a:masterClrMapping/>
  </p:clrMapOvr>
</p:sld>
</file>

<file path=ppt/theme/theme1.xml><?xml version="1.0" encoding="utf-8"?>
<a:theme xmlns:a="http://schemas.openxmlformats.org/drawingml/2006/main" name="Sheep and Goats by Slidesgo">
  <a:themeElements>
    <a:clrScheme name="Simple Light">
      <a:dk1>
        <a:srgbClr val="233D4D"/>
      </a:dk1>
      <a:lt1>
        <a:srgbClr val="E3E9D8"/>
      </a:lt1>
      <a:dk2>
        <a:srgbClr val="FF7D00"/>
      </a:dk2>
      <a:lt2>
        <a:srgbClr val="EBC555"/>
      </a:lt2>
      <a:accent1>
        <a:srgbClr val="619B8A"/>
      </a:accent1>
      <a:accent2>
        <a:srgbClr val="E23721"/>
      </a:accent2>
      <a:accent3>
        <a:srgbClr val="004950"/>
      </a:accent3>
      <a:accent4>
        <a:srgbClr val="334813"/>
      </a:accent4>
      <a:accent5>
        <a:srgbClr val="EDE6DB"/>
      </a:accent5>
      <a:accent6>
        <a:srgbClr val="FFFFFF"/>
      </a:accent6>
      <a:hlink>
        <a:srgbClr val="233D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1038</Words>
  <Application>Microsoft Office PowerPoint</Application>
  <PresentationFormat>On-screen Show (16:9)</PresentationFormat>
  <Paragraphs>152</Paragraphs>
  <Slides>28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Work Sans Medium</vt:lpstr>
      <vt:lpstr>Bebas Neue</vt:lpstr>
      <vt:lpstr>Arial</vt:lpstr>
      <vt:lpstr>Anaheim</vt:lpstr>
      <vt:lpstr>Calibri</vt:lpstr>
      <vt:lpstr>Nunito Light</vt:lpstr>
      <vt:lpstr>Hammersmith One</vt:lpstr>
      <vt:lpstr>Aptos Narrow</vt:lpstr>
      <vt:lpstr>Symbol</vt:lpstr>
      <vt:lpstr>Work Sans</vt:lpstr>
      <vt:lpstr>Sheep and Goats by Slidesgo</vt:lpstr>
      <vt:lpstr>  Project: Pasture and Forest</vt:lpstr>
      <vt:lpstr>TABLE OF CONTENTS</vt:lpstr>
      <vt:lpstr>Introduction</vt:lpstr>
      <vt:lpstr>Context</vt:lpstr>
      <vt:lpstr>Objectives</vt:lpstr>
      <vt:lpstr>Agents</vt:lpstr>
      <vt:lpstr>Grid-based  lands agents</vt:lpstr>
      <vt:lpstr>Shepherd/Herd Dynamics</vt:lpstr>
      <vt:lpstr>Extensions</vt:lpstr>
      <vt:lpstr>What would be the future of such a socio-ecosystem: If all shepherds were to enter the forest without any regulation ?</vt:lpstr>
      <vt:lpstr>Simulation time tracking</vt:lpstr>
      <vt:lpstr>Update groves cells behaviors </vt:lpstr>
      <vt:lpstr>Herds/Shepherds</vt:lpstr>
      <vt:lpstr>What would be the future of such a socio-ecosystem: If all shepherds were to follow their idea about the minimum size?</vt:lpstr>
      <vt:lpstr>Self-authorized minimum size</vt:lpstr>
      <vt:lpstr>What would be the future of such a socio-ecosystem: What if all shepherds were to follow the Forest Department's regulations?</vt:lpstr>
      <vt:lpstr>Institutional authorized minimum size</vt:lpstr>
      <vt:lpstr>Respectful vs. Disrespectful Shepherds</vt:lpstr>
      <vt:lpstr>EXPERIMENTS</vt:lpstr>
      <vt:lpstr>Defined Experiments </vt:lpstr>
      <vt:lpstr>Defined Experiments </vt:lpstr>
      <vt:lpstr>Experiment 1: NO REGULATION. </vt:lpstr>
      <vt:lpstr>Experiment 2: SELF-REGULATION </vt:lpstr>
      <vt:lpstr>Experiment 3: FULL-REGULATION </vt:lpstr>
      <vt:lpstr>WAIT…</vt:lpstr>
      <vt:lpstr>Experiment 4: EXPLORE RESPECTFUL RATE </vt:lpstr>
      <vt:lpstr>Experiment 4: EXPLORE RESPECTFUL RATE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Cao Tuan</dc:creator>
  <cp:lastModifiedBy>Dinh Lan Chi 20202308</cp:lastModifiedBy>
  <cp:revision>7</cp:revision>
  <dcterms:modified xsi:type="dcterms:W3CDTF">2025-01-11T14:20:59Z</dcterms:modified>
</cp:coreProperties>
</file>